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Lst>
  <p:notesMasterIdLst>
    <p:notesMasterId r:id="rId38"/>
  </p:notesMasterIdLst>
  <p:sldIdLst>
    <p:sldId id="550" r:id="rId4"/>
    <p:sldId id="386" r:id="rId5"/>
    <p:sldId id="577" r:id="rId6"/>
    <p:sldId id="578" r:id="rId7"/>
    <p:sldId id="257" r:id="rId8"/>
    <p:sldId id="575" r:id="rId9"/>
    <p:sldId id="576" r:id="rId10"/>
    <p:sldId id="258" r:id="rId11"/>
    <p:sldId id="566" r:id="rId12"/>
    <p:sldId id="381" r:id="rId13"/>
    <p:sldId id="552" r:id="rId14"/>
    <p:sldId id="568" r:id="rId15"/>
    <p:sldId id="555" r:id="rId16"/>
    <p:sldId id="554" r:id="rId17"/>
    <p:sldId id="569" r:id="rId18"/>
    <p:sldId id="556" r:id="rId19"/>
    <p:sldId id="557" r:id="rId20"/>
    <p:sldId id="571" r:id="rId21"/>
    <p:sldId id="558" r:id="rId22"/>
    <p:sldId id="559" r:id="rId23"/>
    <p:sldId id="529" r:id="rId24"/>
    <p:sldId id="560" r:id="rId25"/>
    <p:sldId id="453" r:id="rId26"/>
    <p:sldId id="561" r:id="rId27"/>
    <p:sldId id="562" r:id="rId28"/>
    <p:sldId id="564" r:id="rId29"/>
    <p:sldId id="570" r:id="rId30"/>
    <p:sldId id="572" r:id="rId31"/>
    <p:sldId id="270" r:id="rId32"/>
    <p:sldId id="276" r:id="rId33"/>
    <p:sldId id="563" r:id="rId34"/>
    <p:sldId id="541" r:id="rId35"/>
    <p:sldId id="536" r:id="rId36"/>
    <p:sldId id="548"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560"/>
    <a:srgbClr val="FBF1CC"/>
    <a:srgbClr val="EEF9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p:restoredTop sz="78967"/>
  </p:normalViewPr>
  <p:slideViewPr>
    <p:cSldViewPr snapToGrid="0">
      <p:cViewPr varScale="1">
        <p:scale>
          <a:sx n="80" d="100"/>
          <a:sy n="80" d="100"/>
        </p:scale>
        <p:origin x="192" y="888"/>
      </p:cViewPr>
      <p:guideLst/>
    </p:cSldViewPr>
  </p:slideViewPr>
  <p:outlineViewPr>
    <p:cViewPr>
      <p:scale>
        <a:sx n="33" d="100"/>
        <a:sy n="33" d="100"/>
      </p:scale>
      <p:origin x="0" y="-19016"/>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svg"/></Relationships>
</file>

<file path=ppt/diagrams/_rels/data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07EF4-8C7F-4F16-8198-6E892E72E7C6}"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839A237-CF34-48D5-A434-3DCE5AD06504}">
      <dgm:prSet/>
      <dgm:spPr>
        <a:solidFill>
          <a:srgbClr val="0070C0"/>
        </a:solidFill>
      </dgm:spPr>
      <dgm:t>
        <a:bodyPr/>
        <a:lstStyle/>
        <a:p>
          <a:r>
            <a:rPr lang="en-US" b="0" i="0" dirty="0"/>
            <a:t>What You Need to Know About ACGME and ABFM Expectations for a Shift to Competency-Based Medical Education</a:t>
          </a:r>
          <a:endParaRPr lang="en-US" dirty="0"/>
        </a:p>
      </dgm:t>
    </dgm:pt>
    <dgm:pt modelId="{7A86E522-0134-41FF-96DC-CD63A948F230}" type="parTrans" cxnId="{847B98F8-1AB5-414D-83D1-6127ED2C6C13}">
      <dgm:prSet/>
      <dgm:spPr/>
      <dgm:t>
        <a:bodyPr/>
        <a:lstStyle/>
        <a:p>
          <a:endParaRPr lang="en-US"/>
        </a:p>
      </dgm:t>
    </dgm:pt>
    <dgm:pt modelId="{04371770-1B75-4B96-ADAD-008822ADB55A}" type="sibTrans" cxnId="{847B98F8-1AB5-414D-83D1-6127ED2C6C13}">
      <dgm:prSet/>
      <dgm:spPr/>
      <dgm:t>
        <a:bodyPr/>
        <a:lstStyle/>
        <a:p>
          <a:endParaRPr lang="en-US" dirty="0"/>
        </a:p>
      </dgm:t>
    </dgm:pt>
    <dgm:pt modelId="{BC385E67-CFDE-4D1C-A711-4F07A63EAB24}">
      <dgm:prSet/>
      <dgm:spPr>
        <a:solidFill>
          <a:srgbClr val="0070C0"/>
        </a:solidFill>
      </dgm:spPr>
      <dgm:t>
        <a:bodyPr/>
        <a:lstStyle/>
        <a:p>
          <a:r>
            <a:rPr lang="en-US" b="0" i="0" dirty="0"/>
            <a:t>Reflections, Goals, &amp; Objectives – Oh My! Best Practices for Creating ILPs</a:t>
          </a:r>
          <a:endParaRPr lang="en-US" dirty="0"/>
        </a:p>
      </dgm:t>
    </dgm:pt>
    <dgm:pt modelId="{B6FBF3B6-F89A-45DF-BF2A-503E5BBB95C3}" type="parTrans" cxnId="{52C268AB-665B-4143-9A6B-9F8D373C35EC}">
      <dgm:prSet/>
      <dgm:spPr/>
      <dgm:t>
        <a:bodyPr/>
        <a:lstStyle/>
        <a:p>
          <a:endParaRPr lang="en-US"/>
        </a:p>
      </dgm:t>
    </dgm:pt>
    <dgm:pt modelId="{8403A7C6-AEEE-4CD8-8685-D043CEF786CC}" type="sibTrans" cxnId="{52C268AB-665B-4143-9A6B-9F8D373C35EC}">
      <dgm:prSet/>
      <dgm:spPr/>
      <dgm:t>
        <a:bodyPr/>
        <a:lstStyle/>
        <a:p>
          <a:endParaRPr lang="en-US" dirty="0"/>
        </a:p>
      </dgm:t>
    </dgm:pt>
    <dgm:pt modelId="{BBEB746E-B3AA-49B5-B56B-BB894F727F65}">
      <dgm:prSet/>
      <dgm:spPr>
        <a:solidFill>
          <a:srgbClr val="0070C0"/>
        </a:solidFill>
      </dgm:spPr>
      <dgm:t>
        <a:bodyPr/>
        <a:lstStyle/>
        <a:p>
          <a:r>
            <a:rPr lang="en-US" b="0" i="0" dirty="0"/>
            <a:t>Let’s Talk About Entrustment</a:t>
          </a:r>
          <a:endParaRPr lang="en-US" dirty="0"/>
        </a:p>
      </dgm:t>
    </dgm:pt>
    <dgm:pt modelId="{0545C93C-0AA9-4310-A495-5E319A8C19F2}" type="parTrans" cxnId="{EB610885-EB8B-4D19-BAB8-8100CEC3EFD6}">
      <dgm:prSet/>
      <dgm:spPr/>
      <dgm:t>
        <a:bodyPr/>
        <a:lstStyle/>
        <a:p>
          <a:endParaRPr lang="en-US"/>
        </a:p>
      </dgm:t>
    </dgm:pt>
    <dgm:pt modelId="{16D3E6B0-4D09-4A3A-B626-8356603B2F9B}" type="sibTrans" cxnId="{EB610885-EB8B-4D19-BAB8-8100CEC3EFD6}">
      <dgm:prSet/>
      <dgm:spPr/>
      <dgm:t>
        <a:bodyPr/>
        <a:lstStyle/>
        <a:p>
          <a:endParaRPr lang="en-US" dirty="0"/>
        </a:p>
      </dgm:t>
    </dgm:pt>
    <dgm:pt modelId="{E4D21C19-D733-48B2-B153-C6EDB2B9E264}">
      <dgm:prSet/>
      <dgm:spPr>
        <a:solidFill>
          <a:srgbClr val="0070C0"/>
        </a:solidFill>
      </dgm:spPr>
      <dgm:t>
        <a:bodyPr/>
        <a:lstStyle/>
        <a:p>
          <a:r>
            <a:rPr lang="en-US" b="0" i="0" dirty="0"/>
            <a:t>Assessment Tools for CBME and the Core Outcomes</a:t>
          </a:r>
          <a:endParaRPr lang="en-US" dirty="0"/>
        </a:p>
      </dgm:t>
    </dgm:pt>
    <dgm:pt modelId="{C3E9F0A4-E70D-4DE4-AEF8-E1D74A50D7C3}" type="parTrans" cxnId="{30052F6E-DCD5-4708-9525-6EDA87142A31}">
      <dgm:prSet/>
      <dgm:spPr/>
      <dgm:t>
        <a:bodyPr/>
        <a:lstStyle/>
        <a:p>
          <a:endParaRPr lang="en-US"/>
        </a:p>
      </dgm:t>
    </dgm:pt>
    <dgm:pt modelId="{924F8124-1E22-4ED1-87E1-72FFEBD57D12}" type="sibTrans" cxnId="{30052F6E-DCD5-4708-9525-6EDA87142A31}">
      <dgm:prSet/>
      <dgm:spPr/>
      <dgm:t>
        <a:bodyPr/>
        <a:lstStyle/>
        <a:p>
          <a:endParaRPr lang="en-US" dirty="0"/>
        </a:p>
      </dgm:t>
    </dgm:pt>
    <dgm:pt modelId="{FFB87410-5AD4-4727-ADB2-25F33D96CE5B}">
      <dgm:prSet/>
      <dgm:spPr>
        <a:solidFill>
          <a:srgbClr val="0070C0"/>
        </a:solidFill>
      </dgm:spPr>
      <dgm:t>
        <a:bodyPr/>
        <a:lstStyle/>
        <a:p>
          <a:r>
            <a:rPr lang="en-US" b="0" i="0" dirty="0"/>
            <a:t>Building CBME Into Faculty Development</a:t>
          </a:r>
          <a:endParaRPr lang="en-US" dirty="0"/>
        </a:p>
      </dgm:t>
    </dgm:pt>
    <dgm:pt modelId="{AB3727FA-7C52-4605-90F5-782F9C093AC9}" type="parTrans" cxnId="{61A88BC7-7485-48B1-A7E5-49275F694C15}">
      <dgm:prSet/>
      <dgm:spPr/>
      <dgm:t>
        <a:bodyPr/>
        <a:lstStyle/>
        <a:p>
          <a:endParaRPr lang="en-US"/>
        </a:p>
      </dgm:t>
    </dgm:pt>
    <dgm:pt modelId="{7BD2512E-7ABE-46E2-B6B3-921AB7826D93}" type="sibTrans" cxnId="{61A88BC7-7485-48B1-A7E5-49275F694C15}">
      <dgm:prSet/>
      <dgm:spPr/>
      <dgm:t>
        <a:bodyPr/>
        <a:lstStyle/>
        <a:p>
          <a:endParaRPr lang="en-US" dirty="0"/>
        </a:p>
      </dgm:t>
    </dgm:pt>
    <dgm:pt modelId="{F1C2B634-EE27-41EE-94F1-9649C02FCF01}">
      <dgm:prSet/>
      <dgm:spPr>
        <a:solidFill>
          <a:srgbClr val="0070C0"/>
        </a:solidFill>
      </dgm:spPr>
      <dgm:t>
        <a:bodyPr/>
        <a:lstStyle/>
        <a:p>
          <a:r>
            <a:rPr lang="en-US" b="0" i="0" dirty="0"/>
            <a:t>Advisors and Coaches: The Evolving Role of Faculty and Resident Relationships</a:t>
          </a:r>
          <a:endParaRPr lang="en-US" dirty="0"/>
        </a:p>
      </dgm:t>
    </dgm:pt>
    <dgm:pt modelId="{292AA1C7-221D-473B-ADB4-2D51DB5D52B7}" type="parTrans" cxnId="{E401CE16-33D1-478C-924B-0DEF88F1FF19}">
      <dgm:prSet/>
      <dgm:spPr/>
      <dgm:t>
        <a:bodyPr/>
        <a:lstStyle/>
        <a:p>
          <a:endParaRPr lang="en-US"/>
        </a:p>
      </dgm:t>
    </dgm:pt>
    <dgm:pt modelId="{D981AC0F-F501-48F4-A480-7028DC6C7658}" type="sibTrans" cxnId="{E401CE16-33D1-478C-924B-0DEF88F1FF19}">
      <dgm:prSet/>
      <dgm:spPr/>
      <dgm:t>
        <a:bodyPr/>
        <a:lstStyle/>
        <a:p>
          <a:endParaRPr lang="en-US" dirty="0"/>
        </a:p>
      </dgm:t>
    </dgm:pt>
    <dgm:pt modelId="{9A835DD2-63C8-459E-B857-671682E3ABFC}">
      <dgm:prSet/>
      <dgm:spPr>
        <a:solidFill>
          <a:srgbClr val="0070C0"/>
        </a:solidFill>
      </dgm:spPr>
      <dgm:t>
        <a:bodyPr/>
        <a:lstStyle/>
        <a:p>
          <a:r>
            <a:rPr lang="en-US" b="0" i="0" dirty="0"/>
            <a:t>Individualized Learning and Resident Assessment: A CBME Orientation for Residents</a:t>
          </a:r>
          <a:endParaRPr lang="en-US" dirty="0"/>
        </a:p>
      </dgm:t>
    </dgm:pt>
    <dgm:pt modelId="{020763F1-DFD6-4A8C-B394-1766EF163EE3}" type="parTrans" cxnId="{07D5C644-2AF7-4D35-A06B-8D4EE29DAA6F}">
      <dgm:prSet/>
      <dgm:spPr/>
      <dgm:t>
        <a:bodyPr/>
        <a:lstStyle/>
        <a:p>
          <a:endParaRPr lang="en-US"/>
        </a:p>
      </dgm:t>
    </dgm:pt>
    <dgm:pt modelId="{19F6E1FE-CA6E-433B-B39A-504E1CA2D91C}" type="sibTrans" cxnId="{07D5C644-2AF7-4D35-A06B-8D4EE29DAA6F}">
      <dgm:prSet/>
      <dgm:spPr/>
      <dgm:t>
        <a:bodyPr/>
        <a:lstStyle/>
        <a:p>
          <a:endParaRPr lang="en-US" dirty="0"/>
        </a:p>
      </dgm:t>
    </dgm:pt>
    <dgm:pt modelId="{A4333725-E329-4089-BC84-F64AE79A1EE2}">
      <dgm:prSet/>
      <dgm:spPr>
        <a:solidFill>
          <a:srgbClr val="0070C0"/>
        </a:solidFill>
      </dgm:spPr>
      <dgm:t>
        <a:bodyPr/>
        <a:lstStyle/>
        <a:p>
          <a:r>
            <a:rPr lang="en-US" b="0" i="0" dirty="0"/>
            <a:t>Fostering Master Adaptive Learning and a Growth Mindset in Your Program</a:t>
          </a:r>
        </a:p>
      </dgm:t>
    </dgm:pt>
    <dgm:pt modelId="{63A647FB-B009-45DF-9A19-F194E4954F54}" type="parTrans" cxnId="{48476654-6298-4571-B6DA-2991F7A6FC56}">
      <dgm:prSet/>
      <dgm:spPr/>
      <dgm:t>
        <a:bodyPr/>
        <a:lstStyle/>
        <a:p>
          <a:endParaRPr lang="en-US"/>
        </a:p>
      </dgm:t>
    </dgm:pt>
    <dgm:pt modelId="{D99E2514-2059-43C1-A05B-56F2AC27D3EF}" type="sibTrans" cxnId="{48476654-6298-4571-B6DA-2991F7A6FC56}">
      <dgm:prSet/>
      <dgm:spPr/>
      <dgm:t>
        <a:bodyPr/>
        <a:lstStyle/>
        <a:p>
          <a:endParaRPr lang="en-US" dirty="0"/>
        </a:p>
      </dgm:t>
    </dgm:pt>
    <dgm:pt modelId="{33A20CC1-411D-4B27-B1F5-663CB30E678F}">
      <dgm:prSet/>
      <dgm:spPr>
        <a:solidFill>
          <a:srgbClr val="0070C0"/>
        </a:solidFill>
      </dgm:spPr>
      <dgm:t>
        <a:bodyPr/>
        <a:lstStyle/>
        <a:p>
          <a:r>
            <a:rPr lang="en-US" b="0" i="0" dirty="0"/>
            <a:t>How to Effectively Use Electives to Help Residents Attain Competency in the Core Outcomes</a:t>
          </a:r>
          <a:endParaRPr lang="en-US" dirty="0"/>
        </a:p>
      </dgm:t>
    </dgm:pt>
    <dgm:pt modelId="{DC535CF1-E100-487D-AA51-591D44E1F8D3}" type="parTrans" cxnId="{C524658B-6B82-4544-9609-67CDC9BE7B79}">
      <dgm:prSet/>
      <dgm:spPr/>
      <dgm:t>
        <a:bodyPr/>
        <a:lstStyle/>
        <a:p>
          <a:endParaRPr lang="en-US"/>
        </a:p>
      </dgm:t>
    </dgm:pt>
    <dgm:pt modelId="{4350E811-32FF-4A24-9CEB-65F7DE7AC53F}" type="sibTrans" cxnId="{C524658B-6B82-4544-9609-67CDC9BE7B79}">
      <dgm:prSet/>
      <dgm:spPr/>
      <dgm:t>
        <a:bodyPr/>
        <a:lstStyle/>
        <a:p>
          <a:endParaRPr lang="en-US" dirty="0"/>
        </a:p>
      </dgm:t>
    </dgm:pt>
    <dgm:pt modelId="{11F88920-3089-49AE-A733-E6CA71B93767}">
      <dgm:prSet/>
      <dgm:spPr>
        <a:solidFill>
          <a:srgbClr val="0070C0"/>
        </a:solidFill>
      </dgm:spPr>
      <dgm:t>
        <a:bodyPr/>
        <a:lstStyle/>
        <a:p>
          <a:r>
            <a:rPr lang="en-US" b="0" i="0" dirty="0"/>
            <a:t>The Role of Resident Portfolios in Competency-Based Assessment</a:t>
          </a:r>
          <a:endParaRPr lang="en-US" dirty="0"/>
        </a:p>
      </dgm:t>
    </dgm:pt>
    <dgm:pt modelId="{7C6E1346-8A2F-4D44-B9F5-23663D7CECC5}" type="parTrans" cxnId="{612FF082-4E53-401B-A5DF-9A7479535974}">
      <dgm:prSet/>
      <dgm:spPr/>
      <dgm:t>
        <a:bodyPr/>
        <a:lstStyle/>
        <a:p>
          <a:endParaRPr lang="en-US"/>
        </a:p>
      </dgm:t>
    </dgm:pt>
    <dgm:pt modelId="{B5D3C262-6D0E-4FC8-8A04-F242A520974E}" type="sibTrans" cxnId="{612FF082-4E53-401B-A5DF-9A7479535974}">
      <dgm:prSet/>
      <dgm:spPr/>
      <dgm:t>
        <a:bodyPr/>
        <a:lstStyle/>
        <a:p>
          <a:endParaRPr lang="en-US" dirty="0"/>
        </a:p>
      </dgm:t>
    </dgm:pt>
    <dgm:pt modelId="{7CFE6AE9-08B8-4589-8CB9-8BBC6F0789CE}">
      <dgm:prSet/>
      <dgm:spPr>
        <a:solidFill>
          <a:srgbClr val="0070C0"/>
        </a:solidFill>
      </dgm:spPr>
      <dgm:t>
        <a:bodyPr/>
        <a:lstStyle/>
        <a:p>
          <a:r>
            <a:rPr lang="en-US" b="0" i="0" dirty="0"/>
            <a:t>Managing Assessment Burden in CBME</a:t>
          </a:r>
          <a:endParaRPr lang="en-US" dirty="0"/>
        </a:p>
      </dgm:t>
    </dgm:pt>
    <dgm:pt modelId="{284FB738-9A54-4A44-A102-B2644FE9897F}" type="parTrans" cxnId="{EA290B1E-3684-43B6-A9B0-EC9F0ACAE85B}">
      <dgm:prSet/>
      <dgm:spPr/>
      <dgm:t>
        <a:bodyPr/>
        <a:lstStyle/>
        <a:p>
          <a:endParaRPr lang="en-US"/>
        </a:p>
      </dgm:t>
    </dgm:pt>
    <dgm:pt modelId="{1E9D218B-178F-47D3-8F98-6431FCC2FF2B}" type="sibTrans" cxnId="{EA290B1E-3684-43B6-A9B0-EC9F0ACAE85B}">
      <dgm:prSet/>
      <dgm:spPr/>
      <dgm:t>
        <a:bodyPr/>
        <a:lstStyle/>
        <a:p>
          <a:endParaRPr lang="en-US"/>
        </a:p>
      </dgm:t>
    </dgm:pt>
    <dgm:pt modelId="{2FB3D7DF-9600-4452-A687-C5F7551DAB8E}">
      <dgm:prSet/>
      <dgm:spPr>
        <a:solidFill>
          <a:srgbClr val="0070C0"/>
        </a:solidFill>
      </dgm:spPr>
      <dgm:t>
        <a:bodyPr/>
        <a:lstStyle/>
        <a:p>
          <a:r>
            <a:rPr lang="en-US" b="0" i="0" dirty="0"/>
            <a:t>How to Have Reflective Feedback Conversations and Develop a Culture of Effective Feedback</a:t>
          </a:r>
          <a:endParaRPr lang="en-US" dirty="0"/>
        </a:p>
      </dgm:t>
    </dgm:pt>
    <dgm:pt modelId="{3C2115D7-31B5-452D-9069-552BCB2BF41C}" type="parTrans" cxnId="{035AC194-2CA9-4275-AD9F-7AD9FBE1A8CA}">
      <dgm:prSet/>
      <dgm:spPr/>
      <dgm:t>
        <a:bodyPr/>
        <a:lstStyle/>
        <a:p>
          <a:endParaRPr lang="en-US"/>
        </a:p>
      </dgm:t>
    </dgm:pt>
    <dgm:pt modelId="{360FD7B9-4FEA-4001-A3DD-7228A441F524}" type="sibTrans" cxnId="{035AC194-2CA9-4275-AD9F-7AD9FBE1A8CA}">
      <dgm:prSet/>
      <dgm:spPr/>
      <dgm:t>
        <a:bodyPr/>
        <a:lstStyle/>
        <a:p>
          <a:endParaRPr lang="en-US" dirty="0"/>
        </a:p>
      </dgm:t>
    </dgm:pt>
    <dgm:pt modelId="{7E110835-E231-4AB0-900D-48A215566515}" type="pres">
      <dgm:prSet presAssocID="{96107EF4-8C7F-4F16-8198-6E892E72E7C6}" presName="Name0" presStyleCnt="0">
        <dgm:presLayoutVars>
          <dgm:dir/>
          <dgm:resizeHandles val="exact"/>
        </dgm:presLayoutVars>
      </dgm:prSet>
      <dgm:spPr/>
    </dgm:pt>
    <dgm:pt modelId="{69414E76-5C09-4958-92FC-DE29AD77749E}" type="pres">
      <dgm:prSet presAssocID="{3839A237-CF34-48D5-A434-3DCE5AD06504}" presName="node" presStyleLbl="node1" presStyleIdx="0" presStyleCnt="12">
        <dgm:presLayoutVars>
          <dgm:bulletEnabled val="1"/>
        </dgm:presLayoutVars>
      </dgm:prSet>
      <dgm:spPr/>
    </dgm:pt>
    <dgm:pt modelId="{AD27097A-1234-4C52-B6C3-9EA426301AD5}" type="pres">
      <dgm:prSet presAssocID="{04371770-1B75-4B96-ADAD-008822ADB55A}" presName="sibTrans" presStyleLbl="sibTrans1D1" presStyleIdx="0" presStyleCnt="11"/>
      <dgm:spPr/>
    </dgm:pt>
    <dgm:pt modelId="{8E8914D5-B086-412E-968C-99150B7E5857}" type="pres">
      <dgm:prSet presAssocID="{04371770-1B75-4B96-ADAD-008822ADB55A}" presName="connectorText" presStyleLbl="sibTrans1D1" presStyleIdx="0" presStyleCnt="11"/>
      <dgm:spPr/>
    </dgm:pt>
    <dgm:pt modelId="{B45E0497-BE5C-4831-B8D0-DE948117B52F}" type="pres">
      <dgm:prSet presAssocID="{BC385E67-CFDE-4D1C-A711-4F07A63EAB24}" presName="node" presStyleLbl="node1" presStyleIdx="1" presStyleCnt="12">
        <dgm:presLayoutVars>
          <dgm:bulletEnabled val="1"/>
        </dgm:presLayoutVars>
      </dgm:prSet>
      <dgm:spPr/>
    </dgm:pt>
    <dgm:pt modelId="{EB037C12-E6B9-49D0-979E-D9B931443F67}" type="pres">
      <dgm:prSet presAssocID="{8403A7C6-AEEE-4CD8-8685-D043CEF786CC}" presName="sibTrans" presStyleLbl="sibTrans1D1" presStyleIdx="1" presStyleCnt="11"/>
      <dgm:spPr/>
    </dgm:pt>
    <dgm:pt modelId="{5B89A532-0DC0-4CF8-A21D-CF342F551F32}" type="pres">
      <dgm:prSet presAssocID="{8403A7C6-AEEE-4CD8-8685-D043CEF786CC}" presName="connectorText" presStyleLbl="sibTrans1D1" presStyleIdx="1" presStyleCnt="11"/>
      <dgm:spPr/>
    </dgm:pt>
    <dgm:pt modelId="{1DC601F2-6D71-4316-81A4-440EF11E3DD4}" type="pres">
      <dgm:prSet presAssocID="{BBEB746E-B3AA-49B5-B56B-BB894F727F65}" presName="node" presStyleLbl="node1" presStyleIdx="2" presStyleCnt="12">
        <dgm:presLayoutVars>
          <dgm:bulletEnabled val="1"/>
        </dgm:presLayoutVars>
      </dgm:prSet>
      <dgm:spPr/>
    </dgm:pt>
    <dgm:pt modelId="{101BE565-C1DE-4541-8A7A-2BD371943C62}" type="pres">
      <dgm:prSet presAssocID="{16D3E6B0-4D09-4A3A-B626-8356603B2F9B}" presName="sibTrans" presStyleLbl="sibTrans1D1" presStyleIdx="2" presStyleCnt="11"/>
      <dgm:spPr/>
    </dgm:pt>
    <dgm:pt modelId="{8C49B477-8A1F-43B2-BACA-9C36D3A5FBB7}" type="pres">
      <dgm:prSet presAssocID="{16D3E6B0-4D09-4A3A-B626-8356603B2F9B}" presName="connectorText" presStyleLbl="sibTrans1D1" presStyleIdx="2" presStyleCnt="11"/>
      <dgm:spPr/>
    </dgm:pt>
    <dgm:pt modelId="{72647815-24D9-4039-AD70-45573170EF8F}" type="pres">
      <dgm:prSet presAssocID="{E4D21C19-D733-48B2-B153-C6EDB2B9E264}" presName="node" presStyleLbl="node1" presStyleIdx="3" presStyleCnt="12">
        <dgm:presLayoutVars>
          <dgm:bulletEnabled val="1"/>
        </dgm:presLayoutVars>
      </dgm:prSet>
      <dgm:spPr/>
    </dgm:pt>
    <dgm:pt modelId="{F35D3D10-9BDE-419D-8286-38C2B346B8BB}" type="pres">
      <dgm:prSet presAssocID="{924F8124-1E22-4ED1-87E1-72FFEBD57D12}" presName="sibTrans" presStyleLbl="sibTrans1D1" presStyleIdx="3" presStyleCnt="11"/>
      <dgm:spPr/>
    </dgm:pt>
    <dgm:pt modelId="{20082F1A-722B-4464-97FD-06324481ABB5}" type="pres">
      <dgm:prSet presAssocID="{924F8124-1E22-4ED1-87E1-72FFEBD57D12}" presName="connectorText" presStyleLbl="sibTrans1D1" presStyleIdx="3" presStyleCnt="11"/>
      <dgm:spPr/>
    </dgm:pt>
    <dgm:pt modelId="{C276D6CD-5FF1-42DB-B578-86D5777DF90F}" type="pres">
      <dgm:prSet presAssocID="{FFB87410-5AD4-4727-ADB2-25F33D96CE5B}" presName="node" presStyleLbl="node1" presStyleIdx="4" presStyleCnt="12">
        <dgm:presLayoutVars>
          <dgm:bulletEnabled val="1"/>
        </dgm:presLayoutVars>
      </dgm:prSet>
      <dgm:spPr/>
    </dgm:pt>
    <dgm:pt modelId="{E132CDAE-3AA0-4A20-A2B8-A95F709B67F9}" type="pres">
      <dgm:prSet presAssocID="{7BD2512E-7ABE-46E2-B6B3-921AB7826D93}" presName="sibTrans" presStyleLbl="sibTrans1D1" presStyleIdx="4" presStyleCnt="11"/>
      <dgm:spPr/>
    </dgm:pt>
    <dgm:pt modelId="{2CA916FC-9E50-4DAA-9E2E-DD116CCBB87A}" type="pres">
      <dgm:prSet presAssocID="{7BD2512E-7ABE-46E2-B6B3-921AB7826D93}" presName="connectorText" presStyleLbl="sibTrans1D1" presStyleIdx="4" presStyleCnt="11"/>
      <dgm:spPr/>
    </dgm:pt>
    <dgm:pt modelId="{3E744D5B-5ACE-48F4-94AF-2A438560568F}" type="pres">
      <dgm:prSet presAssocID="{F1C2B634-EE27-41EE-94F1-9649C02FCF01}" presName="node" presStyleLbl="node1" presStyleIdx="5" presStyleCnt="12">
        <dgm:presLayoutVars>
          <dgm:bulletEnabled val="1"/>
        </dgm:presLayoutVars>
      </dgm:prSet>
      <dgm:spPr/>
    </dgm:pt>
    <dgm:pt modelId="{0A1E9122-8BFB-44EF-B66D-082EC9EF8C84}" type="pres">
      <dgm:prSet presAssocID="{D981AC0F-F501-48F4-A480-7028DC6C7658}" presName="sibTrans" presStyleLbl="sibTrans1D1" presStyleIdx="5" presStyleCnt="11"/>
      <dgm:spPr/>
    </dgm:pt>
    <dgm:pt modelId="{6B5EB85D-5BCE-4B4D-B7B3-A0E7D4C93974}" type="pres">
      <dgm:prSet presAssocID="{D981AC0F-F501-48F4-A480-7028DC6C7658}" presName="connectorText" presStyleLbl="sibTrans1D1" presStyleIdx="5" presStyleCnt="11"/>
      <dgm:spPr/>
    </dgm:pt>
    <dgm:pt modelId="{9B1A9E99-8170-43DD-A5EF-6CBDD263A294}" type="pres">
      <dgm:prSet presAssocID="{9A835DD2-63C8-459E-B857-671682E3ABFC}" presName="node" presStyleLbl="node1" presStyleIdx="6" presStyleCnt="12">
        <dgm:presLayoutVars>
          <dgm:bulletEnabled val="1"/>
        </dgm:presLayoutVars>
      </dgm:prSet>
      <dgm:spPr/>
    </dgm:pt>
    <dgm:pt modelId="{A01A9AA6-6924-4AE6-9CEE-75354524D3F4}" type="pres">
      <dgm:prSet presAssocID="{19F6E1FE-CA6E-433B-B39A-504E1CA2D91C}" presName="sibTrans" presStyleLbl="sibTrans1D1" presStyleIdx="6" presStyleCnt="11"/>
      <dgm:spPr/>
    </dgm:pt>
    <dgm:pt modelId="{9B20155C-C175-435A-A14B-8D38FD4EDAA3}" type="pres">
      <dgm:prSet presAssocID="{19F6E1FE-CA6E-433B-B39A-504E1CA2D91C}" presName="connectorText" presStyleLbl="sibTrans1D1" presStyleIdx="6" presStyleCnt="11"/>
      <dgm:spPr/>
    </dgm:pt>
    <dgm:pt modelId="{D2C3A1C0-2B48-4DD1-A2F5-8B179543C8C7}" type="pres">
      <dgm:prSet presAssocID="{2FB3D7DF-9600-4452-A687-C5F7551DAB8E}" presName="node" presStyleLbl="node1" presStyleIdx="7" presStyleCnt="12">
        <dgm:presLayoutVars>
          <dgm:bulletEnabled val="1"/>
        </dgm:presLayoutVars>
      </dgm:prSet>
      <dgm:spPr/>
    </dgm:pt>
    <dgm:pt modelId="{7213F3B3-996F-4A23-A34E-9B17566D49CC}" type="pres">
      <dgm:prSet presAssocID="{360FD7B9-4FEA-4001-A3DD-7228A441F524}" presName="sibTrans" presStyleLbl="sibTrans1D1" presStyleIdx="7" presStyleCnt="11"/>
      <dgm:spPr/>
    </dgm:pt>
    <dgm:pt modelId="{24D8A95D-C738-440E-8478-6E56118C4A16}" type="pres">
      <dgm:prSet presAssocID="{360FD7B9-4FEA-4001-A3DD-7228A441F524}" presName="connectorText" presStyleLbl="sibTrans1D1" presStyleIdx="7" presStyleCnt="11"/>
      <dgm:spPr/>
    </dgm:pt>
    <dgm:pt modelId="{0A937FB3-8E52-41A0-AB45-230B5548849A}" type="pres">
      <dgm:prSet presAssocID="{A4333725-E329-4089-BC84-F64AE79A1EE2}" presName="node" presStyleLbl="node1" presStyleIdx="8" presStyleCnt="12">
        <dgm:presLayoutVars>
          <dgm:bulletEnabled val="1"/>
        </dgm:presLayoutVars>
      </dgm:prSet>
      <dgm:spPr/>
    </dgm:pt>
    <dgm:pt modelId="{539CF0CF-0278-474C-BE18-462B38E6AE7F}" type="pres">
      <dgm:prSet presAssocID="{D99E2514-2059-43C1-A05B-56F2AC27D3EF}" presName="sibTrans" presStyleLbl="sibTrans1D1" presStyleIdx="8" presStyleCnt="11"/>
      <dgm:spPr/>
    </dgm:pt>
    <dgm:pt modelId="{ACD44BCB-A8A8-4B2C-AC60-099458A7576C}" type="pres">
      <dgm:prSet presAssocID="{D99E2514-2059-43C1-A05B-56F2AC27D3EF}" presName="connectorText" presStyleLbl="sibTrans1D1" presStyleIdx="8" presStyleCnt="11"/>
      <dgm:spPr/>
    </dgm:pt>
    <dgm:pt modelId="{2F21B4E4-9B3F-40D7-8ADA-D0EA996DA8BF}" type="pres">
      <dgm:prSet presAssocID="{33A20CC1-411D-4B27-B1F5-663CB30E678F}" presName="node" presStyleLbl="node1" presStyleIdx="9" presStyleCnt="12">
        <dgm:presLayoutVars>
          <dgm:bulletEnabled val="1"/>
        </dgm:presLayoutVars>
      </dgm:prSet>
      <dgm:spPr/>
    </dgm:pt>
    <dgm:pt modelId="{7831DF42-027B-46D5-84EE-F29B72ACC6EA}" type="pres">
      <dgm:prSet presAssocID="{4350E811-32FF-4A24-9CEB-65F7DE7AC53F}" presName="sibTrans" presStyleLbl="sibTrans1D1" presStyleIdx="9" presStyleCnt="11"/>
      <dgm:spPr/>
    </dgm:pt>
    <dgm:pt modelId="{A7600CDD-3FEB-4EA4-B62F-3296D20D5442}" type="pres">
      <dgm:prSet presAssocID="{4350E811-32FF-4A24-9CEB-65F7DE7AC53F}" presName="connectorText" presStyleLbl="sibTrans1D1" presStyleIdx="9" presStyleCnt="11"/>
      <dgm:spPr/>
    </dgm:pt>
    <dgm:pt modelId="{904C07CE-5A8C-45EC-9DA5-77816003994E}" type="pres">
      <dgm:prSet presAssocID="{11F88920-3089-49AE-A733-E6CA71B93767}" presName="node" presStyleLbl="node1" presStyleIdx="10" presStyleCnt="12">
        <dgm:presLayoutVars>
          <dgm:bulletEnabled val="1"/>
        </dgm:presLayoutVars>
      </dgm:prSet>
      <dgm:spPr/>
    </dgm:pt>
    <dgm:pt modelId="{4B74F9E6-F2E5-4157-87AD-09AD1D66EB15}" type="pres">
      <dgm:prSet presAssocID="{B5D3C262-6D0E-4FC8-8A04-F242A520974E}" presName="sibTrans" presStyleLbl="sibTrans1D1" presStyleIdx="10" presStyleCnt="11"/>
      <dgm:spPr/>
    </dgm:pt>
    <dgm:pt modelId="{41E31A2D-3858-4F2C-8D98-B78775AD75E9}" type="pres">
      <dgm:prSet presAssocID="{B5D3C262-6D0E-4FC8-8A04-F242A520974E}" presName="connectorText" presStyleLbl="sibTrans1D1" presStyleIdx="10" presStyleCnt="11"/>
      <dgm:spPr/>
    </dgm:pt>
    <dgm:pt modelId="{4E4DF0EC-602F-4BD3-ACAC-1A339023A937}" type="pres">
      <dgm:prSet presAssocID="{7CFE6AE9-08B8-4589-8CB9-8BBC6F0789CE}" presName="node" presStyleLbl="node1" presStyleIdx="11" presStyleCnt="12">
        <dgm:presLayoutVars>
          <dgm:bulletEnabled val="1"/>
        </dgm:presLayoutVars>
      </dgm:prSet>
      <dgm:spPr/>
    </dgm:pt>
  </dgm:ptLst>
  <dgm:cxnLst>
    <dgm:cxn modelId="{24932A0D-E5D5-4D40-8B71-327FC7BA4612}" type="presOf" srcId="{4350E811-32FF-4A24-9CEB-65F7DE7AC53F}" destId="{7831DF42-027B-46D5-84EE-F29B72ACC6EA}" srcOrd="0" destOrd="0" presId="urn:microsoft.com/office/officeart/2016/7/layout/RepeatingBendingProcessNew"/>
    <dgm:cxn modelId="{E401CE16-33D1-478C-924B-0DEF88F1FF19}" srcId="{96107EF4-8C7F-4F16-8198-6E892E72E7C6}" destId="{F1C2B634-EE27-41EE-94F1-9649C02FCF01}" srcOrd="5" destOrd="0" parTransId="{292AA1C7-221D-473B-ADB4-2D51DB5D52B7}" sibTransId="{D981AC0F-F501-48F4-A480-7028DC6C7658}"/>
    <dgm:cxn modelId="{A3978917-0B46-478D-8FFB-C888E9CB0FFD}" type="presOf" srcId="{D99E2514-2059-43C1-A05B-56F2AC27D3EF}" destId="{ACD44BCB-A8A8-4B2C-AC60-099458A7576C}" srcOrd="1" destOrd="0" presId="urn:microsoft.com/office/officeart/2016/7/layout/RepeatingBendingProcessNew"/>
    <dgm:cxn modelId="{EA290B1E-3684-43B6-A9B0-EC9F0ACAE85B}" srcId="{96107EF4-8C7F-4F16-8198-6E892E72E7C6}" destId="{7CFE6AE9-08B8-4589-8CB9-8BBC6F0789CE}" srcOrd="11" destOrd="0" parTransId="{284FB738-9A54-4A44-A102-B2644FE9897F}" sibTransId="{1E9D218B-178F-47D3-8F98-6431FCC2FF2B}"/>
    <dgm:cxn modelId="{D9E79328-CDF9-4208-B8F4-CE46F18303AE}" type="presOf" srcId="{19F6E1FE-CA6E-433B-B39A-504E1CA2D91C}" destId="{9B20155C-C175-435A-A14B-8D38FD4EDAA3}" srcOrd="1" destOrd="0" presId="urn:microsoft.com/office/officeart/2016/7/layout/RepeatingBendingProcessNew"/>
    <dgm:cxn modelId="{03EAD52C-8275-4664-A032-749C28AD9C27}" type="presOf" srcId="{BC385E67-CFDE-4D1C-A711-4F07A63EAB24}" destId="{B45E0497-BE5C-4831-B8D0-DE948117B52F}" srcOrd="0" destOrd="0" presId="urn:microsoft.com/office/officeart/2016/7/layout/RepeatingBendingProcessNew"/>
    <dgm:cxn modelId="{74C8642F-BDED-4930-B3C2-70171FF04CBE}" type="presOf" srcId="{924F8124-1E22-4ED1-87E1-72FFEBD57D12}" destId="{20082F1A-722B-4464-97FD-06324481ABB5}" srcOrd="1" destOrd="0" presId="urn:microsoft.com/office/officeart/2016/7/layout/RepeatingBendingProcessNew"/>
    <dgm:cxn modelId="{3541BA32-DA8B-4534-924C-8FD5C1F3E620}" type="presOf" srcId="{33A20CC1-411D-4B27-B1F5-663CB30E678F}" destId="{2F21B4E4-9B3F-40D7-8ADA-D0EA996DA8BF}" srcOrd="0" destOrd="0" presId="urn:microsoft.com/office/officeart/2016/7/layout/RepeatingBendingProcessNew"/>
    <dgm:cxn modelId="{BEA74933-5A1B-408A-B607-57D0780BFBAB}" type="presOf" srcId="{360FD7B9-4FEA-4001-A3DD-7228A441F524}" destId="{7213F3B3-996F-4A23-A34E-9B17566D49CC}" srcOrd="0" destOrd="0" presId="urn:microsoft.com/office/officeart/2016/7/layout/RepeatingBendingProcessNew"/>
    <dgm:cxn modelId="{B551A439-C1E2-435C-9DEC-451A41EC0C5E}" type="presOf" srcId="{D981AC0F-F501-48F4-A480-7028DC6C7658}" destId="{0A1E9122-8BFB-44EF-B66D-082EC9EF8C84}" srcOrd="0" destOrd="0" presId="urn:microsoft.com/office/officeart/2016/7/layout/RepeatingBendingProcessNew"/>
    <dgm:cxn modelId="{85FEAA39-E3BC-4964-9A21-E22C2A61B956}" type="presOf" srcId="{19F6E1FE-CA6E-433B-B39A-504E1CA2D91C}" destId="{A01A9AA6-6924-4AE6-9CEE-75354524D3F4}" srcOrd="0" destOrd="0" presId="urn:microsoft.com/office/officeart/2016/7/layout/RepeatingBendingProcessNew"/>
    <dgm:cxn modelId="{07D5C644-2AF7-4D35-A06B-8D4EE29DAA6F}" srcId="{96107EF4-8C7F-4F16-8198-6E892E72E7C6}" destId="{9A835DD2-63C8-459E-B857-671682E3ABFC}" srcOrd="6" destOrd="0" parTransId="{020763F1-DFD6-4A8C-B394-1766EF163EE3}" sibTransId="{19F6E1FE-CA6E-433B-B39A-504E1CA2D91C}"/>
    <dgm:cxn modelId="{786D144A-0F7D-433C-B396-37D57EA71C70}" type="presOf" srcId="{3839A237-CF34-48D5-A434-3DCE5AD06504}" destId="{69414E76-5C09-4958-92FC-DE29AD77749E}" srcOrd="0" destOrd="0" presId="urn:microsoft.com/office/officeart/2016/7/layout/RepeatingBendingProcessNew"/>
    <dgm:cxn modelId="{2E4CED4B-3686-4C09-8796-551B15F818A6}" type="presOf" srcId="{4350E811-32FF-4A24-9CEB-65F7DE7AC53F}" destId="{A7600CDD-3FEB-4EA4-B62F-3296D20D5442}" srcOrd="1" destOrd="0" presId="urn:microsoft.com/office/officeart/2016/7/layout/RepeatingBendingProcessNew"/>
    <dgm:cxn modelId="{9AE1C550-5B7C-423B-B056-2684197A39E5}" type="presOf" srcId="{7BD2512E-7ABE-46E2-B6B3-921AB7826D93}" destId="{E132CDAE-3AA0-4A20-A2B8-A95F709B67F9}" srcOrd="0" destOrd="0" presId="urn:microsoft.com/office/officeart/2016/7/layout/RepeatingBendingProcessNew"/>
    <dgm:cxn modelId="{7A4B9C52-99DE-4446-8017-5DC3AB5F7790}" type="presOf" srcId="{04371770-1B75-4B96-ADAD-008822ADB55A}" destId="{8E8914D5-B086-412E-968C-99150B7E5857}" srcOrd="1" destOrd="0" presId="urn:microsoft.com/office/officeart/2016/7/layout/RepeatingBendingProcessNew"/>
    <dgm:cxn modelId="{CBA7CE52-46A7-4DC9-B57C-7E1323719E0C}" type="presOf" srcId="{F1C2B634-EE27-41EE-94F1-9649C02FCF01}" destId="{3E744D5B-5ACE-48F4-94AF-2A438560568F}" srcOrd="0" destOrd="0" presId="urn:microsoft.com/office/officeart/2016/7/layout/RepeatingBendingProcessNew"/>
    <dgm:cxn modelId="{48476654-6298-4571-B6DA-2991F7A6FC56}" srcId="{96107EF4-8C7F-4F16-8198-6E892E72E7C6}" destId="{A4333725-E329-4089-BC84-F64AE79A1EE2}" srcOrd="8" destOrd="0" parTransId="{63A647FB-B009-45DF-9A19-F194E4954F54}" sibTransId="{D99E2514-2059-43C1-A05B-56F2AC27D3EF}"/>
    <dgm:cxn modelId="{9C45E859-B83B-4276-B925-DBD275760E0E}" type="presOf" srcId="{8403A7C6-AEEE-4CD8-8685-D043CEF786CC}" destId="{EB037C12-E6B9-49D0-979E-D9B931443F67}" srcOrd="0" destOrd="0" presId="urn:microsoft.com/office/officeart/2016/7/layout/RepeatingBendingProcessNew"/>
    <dgm:cxn modelId="{AF07E162-1AE3-4893-B8F6-CC0D35ACE9C1}" type="presOf" srcId="{96107EF4-8C7F-4F16-8198-6E892E72E7C6}" destId="{7E110835-E231-4AB0-900D-48A215566515}" srcOrd="0" destOrd="0" presId="urn:microsoft.com/office/officeart/2016/7/layout/RepeatingBendingProcessNew"/>
    <dgm:cxn modelId="{EA7E4967-F766-4C3B-9B99-E7B02F262BAD}" type="presOf" srcId="{360FD7B9-4FEA-4001-A3DD-7228A441F524}" destId="{24D8A95D-C738-440E-8478-6E56118C4A16}" srcOrd="1" destOrd="0" presId="urn:microsoft.com/office/officeart/2016/7/layout/RepeatingBendingProcessNew"/>
    <dgm:cxn modelId="{FA57EA69-08C1-4F01-AB53-ED038DDC5191}" type="presOf" srcId="{8403A7C6-AEEE-4CD8-8685-D043CEF786CC}" destId="{5B89A532-0DC0-4CF8-A21D-CF342F551F32}" srcOrd="1" destOrd="0" presId="urn:microsoft.com/office/officeart/2016/7/layout/RepeatingBendingProcessNew"/>
    <dgm:cxn modelId="{A6E6C56C-2E00-4043-98E1-0BBF2F15B4ED}" type="presOf" srcId="{D981AC0F-F501-48F4-A480-7028DC6C7658}" destId="{6B5EB85D-5BCE-4B4D-B7B3-A0E7D4C93974}" srcOrd="1" destOrd="0" presId="urn:microsoft.com/office/officeart/2016/7/layout/RepeatingBendingProcessNew"/>
    <dgm:cxn modelId="{30052F6E-DCD5-4708-9525-6EDA87142A31}" srcId="{96107EF4-8C7F-4F16-8198-6E892E72E7C6}" destId="{E4D21C19-D733-48B2-B153-C6EDB2B9E264}" srcOrd="3" destOrd="0" parTransId="{C3E9F0A4-E70D-4DE4-AEF8-E1D74A50D7C3}" sibTransId="{924F8124-1E22-4ED1-87E1-72FFEBD57D12}"/>
    <dgm:cxn modelId="{1859937B-C1F7-4033-8FD5-423CFB8FC80A}" type="presOf" srcId="{E4D21C19-D733-48B2-B153-C6EDB2B9E264}" destId="{72647815-24D9-4039-AD70-45573170EF8F}" srcOrd="0" destOrd="0" presId="urn:microsoft.com/office/officeart/2016/7/layout/RepeatingBendingProcessNew"/>
    <dgm:cxn modelId="{612FF082-4E53-401B-A5DF-9A7479535974}" srcId="{96107EF4-8C7F-4F16-8198-6E892E72E7C6}" destId="{11F88920-3089-49AE-A733-E6CA71B93767}" srcOrd="10" destOrd="0" parTransId="{7C6E1346-8A2F-4D44-B9F5-23663D7CECC5}" sibTransId="{B5D3C262-6D0E-4FC8-8A04-F242A520974E}"/>
    <dgm:cxn modelId="{58E45C84-8BAD-4245-BF5B-0D4DFE657967}" type="presOf" srcId="{7CFE6AE9-08B8-4589-8CB9-8BBC6F0789CE}" destId="{4E4DF0EC-602F-4BD3-ACAC-1A339023A937}" srcOrd="0" destOrd="0" presId="urn:microsoft.com/office/officeart/2016/7/layout/RepeatingBendingProcessNew"/>
    <dgm:cxn modelId="{EB610885-EB8B-4D19-BAB8-8100CEC3EFD6}" srcId="{96107EF4-8C7F-4F16-8198-6E892E72E7C6}" destId="{BBEB746E-B3AA-49B5-B56B-BB894F727F65}" srcOrd="2" destOrd="0" parTransId="{0545C93C-0AA9-4310-A495-5E319A8C19F2}" sibTransId="{16D3E6B0-4D09-4A3A-B626-8356603B2F9B}"/>
    <dgm:cxn modelId="{C524658B-6B82-4544-9609-67CDC9BE7B79}" srcId="{96107EF4-8C7F-4F16-8198-6E892E72E7C6}" destId="{33A20CC1-411D-4B27-B1F5-663CB30E678F}" srcOrd="9" destOrd="0" parTransId="{DC535CF1-E100-487D-AA51-591D44E1F8D3}" sibTransId="{4350E811-32FF-4A24-9CEB-65F7DE7AC53F}"/>
    <dgm:cxn modelId="{31A30A93-E19F-478E-A324-A86D2231FCB4}" type="presOf" srcId="{2FB3D7DF-9600-4452-A687-C5F7551DAB8E}" destId="{D2C3A1C0-2B48-4DD1-A2F5-8B179543C8C7}" srcOrd="0" destOrd="0" presId="urn:microsoft.com/office/officeart/2016/7/layout/RepeatingBendingProcessNew"/>
    <dgm:cxn modelId="{035AC194-2CA9-4275-AD9F-7AD9FBE1A8CA}" srcId="{96107EF4-8C7F-4F16-8198-6E892E72E7C6}" destId="{2FB3D7DF-9600-4452-A687-C5F7551DAB8E}" srcOrd="7" destOrd="0" parTransId="{3C2115D7-31B5-452D-9069-552BCB2BF41C}" sibTransId="{360FD7B9-4FEA-4001-A3DD-7228A441F524}"/>
    <dgm:cxn modelId="{E2EFDCA2-6099-4891-BED0-74F507AC7AB2}" type="presOf" srcId="{BBEB746E-B3AA-49B5-B56B-BB894F727F65}" destId="{1DC601F2-6D71-4316-81A4-440EF11E3DD4}" srcOrd="0" destOrd="0" presId="urn:microsoft.com/office/officeart/2016/7/layout/RepeatingBendingProcessNew"/>
    <dgm:cxn modelId="{52C268AB-665B-4143-9A6B-9F8D373C35EC}" srcId="{96107EF4-8C7F-4F16-8198-6E892E72E7C6}" destId="{BC385E67-CFDE-4D1C-A711-4F07A63EAB24}" srcOrd="1" destOrd="0" parTransId="{B6FBF3B6-F89A-45DF-BF2A-503E5BBB95C3}" sibTransId="{8403A7C6-AEEE-4CD8-8685-D043CEF786CC}"/>
    <dgm:cxn modelId="{4F8C71AE-C8DF-4C39-A7BF-0750F5AC149D}" type="presOf" srcId="{11F88920-3089-49AE-A733-E6CA71B93767}" destId="{904C07CE-5A8C-45EC-9DA5-77816003994E}" srcOrd="0" destOrd="0" presId="urn:microsoft.com/office/officeart/2016/7/layout/RepeatingBendingProcessNew"/>
    <dgm:cxn modelId="{98F831B0-DEB3-43B2-8390-803D95C356D8}" type="presOf" srcId="{B5D3C262-6D0E-4FC8-8A04-F242A520974E}" destId="{41E31A2D-3858-4F2C-8D98-B78775AD75E9}" srcOrd="1" destOrd="0" presId="urn:microsoft.com/office/officeart/2016/7/layout/RepeatingBendingProcessNew"/>
    <dgm:cxn modelId="{AF51C5B3-7FAD-4484-AAAB-2DBEF3D5B41F}" type="presOf" srcId="{B5D3C262-6D0E-4FC8-8A04-F242A520974E}" destId="{4B74F9E6-F2E5-4157-87AD-09AD1D66EB15}" srcOrd="0" destOrd="0" presId="urn:microsoft.com/office/officeart/2016/7/layout/RepeatingBendingProcessNew"/>
    <dgm:cxn modelId="{02C96AB7-3B1E-488D-AF2B-46E847D8EAF6}" type="presOf" srcId="{FFB87410-5AD4-4727-ADB2-25F33D96CE5B}" destId="{C276D6CD-5FF1-42DB-B578-86D5777DF90F}" srcOrd="0" destOrd="0" presId="urn:microsoft.com/office/officeart/2016/7/layout/RepeatingBendingProcessNew"/>
    <dgm:cxn modelId="{54B688B8-73F7-4130-A6C4-C4B83A854456}" type="presOf" srcId="{9A835DD2-63C8-459E-B857-671682E3ABFC}" destId="{9B1A9E99-8170-43DD-A5EF-6CBDD263A294}" srcOrd="0" destOrd="0" presId="urn:microsoft.com/office/officeart/2016/7/layout/RepeatingBendingProcessNew"/>
    <dgm:cxn modelId="{DC1262BE-10D8-4F04-BCA0-F97F1A1027B9}" type="presOf" srcId="{A4333725-E329-4089-BC84-F64AE79A1EE2}" destId="{0A937FB3-8E52-41A0-AB45-230B5548849A}" srcOrd="0" destOrd="0" presId="urn:microsoft.com/office/officeart/2016/7/layout/RepeatingBendingProcessNew"/>
    <dgm:cxn modelId="{61A88BC7-7485-48B1-A7E5-49275F694C15}" srcId="{96107EF4-8C7F-4F16-8198-6E892E72E7C6}" destId="{FFB87410-5AD4-4727-ADB2-25F33D96CE5B}" srcOrd="4" destOrd="0" parTransId="{AB3727FA-7C52-4605-90F5-782F9C093AC9}" sibTransId="{7BD2512E-7ABE-46E2-B6B3-921AB7826D93}"/>
    <dgm:cxn modelId="{0AD749D3-398F-465E-857B-22A5C2352148}" type="presOf" srcId="{16D3E6B0-4D09-4A3A-B626-8356603B2F9B}" destId="{8C49B477-8A1F-43B2-BACA-9C36D3A5FBB7}" srcOrd="1" destOrd="0" presId="urn:microsoft.com/office/officeart/2016/7/layout/RepeatingBendingProcessNew"/>
    <dgm:cxn modelId="{EDB3B4D9-AB76-4E06-ABC8-258FF5971517}" type="presOf" srcId="{924F8124-1E22-4ED1-87E1-72FFEBD57D12}" destId="{F35D3D10-9BDE-419D-8286-38C2B346B8BB}" srcOrd="0" destOrd="0" presId="urn:microsoft.com/office/officeart/2016/7/layout/RepeatingBendingProcessNew"/>
    <dgm:cxn modelId="{0E8150DA-9092-47DB-9ADD-6059DDA5FFBB}" type="presOf" srcId="{16D3E6B0-4D09-4A3A-B626-8356603B2F9B}" destId="{101BE565-C1DE-4541-8A7A-2BD371943C62}" srcOrd="0" destOrd="0" presId="urn:microsoft.com/office/officeart/2016/7/layout/RepeatingBendingProcessNew"/>
    <dgm:cxn modelId="{9B6C52F3-39F6-4D41-A4F8-E4A94AC07818}" type="presOf" srcId="{D99E2514-2059-43C1-A05B-56F2AC27D3EF}" destId="{539CF0CF-0278-474C-BE18-462B38E6AE7F}" srcOrd="0" destOrd="0" presId="urn:microsoft.com/office/officeart/2016/7/layout/RepeatingBendingProcessNew"/>
    <dgm:cxn modelId="{485AF7F4-55CC-4EA1-BB07-CCF5FC2E44B9}" type="presOf" srcId="{04371770-1B75-4B96-ADAD-008822ADB55A}" destId="{AD27097A-1234-4C52-B6C3-9EA426301AD5}" srcOrd="0" destOrd="0" presId="urn:microsoft.com/office/officeart/2016/7/layout/RepeatingBendingProcessNew"/>
    <dgm:cxn modelId="{384E2BF5-C1A8-41A5-B8BC-8345C7E685C2}" type="presOf" srcId="{7BD2512E-7ABE-46E2-B6B3-921AB7826D93}" destId="{2CA916FC-9E50-4DAA-9E2E-DD116CCBB87A}" srcOrd="1" destOrd="0" presId="urn:microsoft.com/office/officeart/2016/7/layout/RepeatingBendingProcessNew"/>
    <dgm:cxn modelId="{847B98F8-1AB5-414D-83D1-6127ED2C6C13}" srcId="{96107EF4-8C7F-4F16-8198-6E892E72E7C6}" destId="{3839A237-CF34-48D5-A434-3DCE5AD06504}" srcOrd="0" destOrd="0" parTransId="{7A86E522-0134-41FF-96DC-CD63A948F230}" sibTransId="{04371770-1B75-4B96-ADAD-008822ADB55A}"/>
    <dgm:cxn modelId="{994D10BA-4A97-4F56-A8BF-750EF16BC8A1}" type="presParOf" srcId="{7E110835-E231-4AB0-900D-48A215566515}" destId="{69414E76-5C09-4958-92FC-DE29AD77749E}" srcOrd="0" destOrd="0" presId="urn:microsoft.com/office/officeart/2016/7/layout/RepeatingBendingProcessNew"/>
    <dgm:cxn modelId="{AD70A29D-D197-4F00-AAF8-DE3F39514C3B}" type="presParOf" srcId="{7E110835-E231-4AB0-900D-48A215566515}" destId="{AD27097A-1234-4C52-B6C3-9EA426301AD5}" srcOrd="1" destOrd="0" presId="urn:microsoft.com/office/officeart/2016/7/layout/RepeatingBendingProcessNew"/>
    <dgm:cxn modelId="{875EDC4D-248E-4BB6-8504-83A43D4DC7E7}" type="presParOf" srcId="{AD27097A-1234-4C52-B6C3-9EA426301AD5}" destId="{8E8914D5-B086-412E-968C-99150B7E5857}" srcOrd="0" destOrd="0" presId="urn:microsoft.com/office/officeart/2016/7/layout/RepeatingBendingProcessNew"/>
    <dgm:cxn modelId="{89651877-D1FD-4D4C-ADB0-49B3DB109BD0}" type="presParOf" srcId="{7E110835-E231-4AB0-900D-48A215566515}" destId="{B45E0497-BE5C-4831-B8D0-DE948117B52F}" srcOrd="2" destOrd="0" presId="urn:microsoft.com/office/officeart/2016/7/layout/RepeatingBendingProcessNew"/>
    <dgm:cxn modelId="{B6A58ECE-C797-43D3-B2AF-3C5FA2ABDC36}" type="presParOf" srcId="{7E110835-E231-4AB0-900D-48A215566515}" destId="{EB037C12-E6B9-49D0-979E-D9B931443F67}" srcOrd="3" destOrd="0" presId="urn:microsoft.com/office/officeart/2016/7/layout/RepeatingBendingProcessNew"/>
    <dgm:cxn modelId="{8BBF0CF2-E970-4DC2-9106-54152E217D3C}" type="presParOf" srcId="{EB037C12-E6B9-49D0-979E-D9B931443F67}" destId="{5B89A532-0DC0-4CF8-A21D-CF342F551F32}" srcOrd="0" destOrd="0" presId="urn:microsoft.com/office/officeart/2016/7/layout/RepeatingBendingProcessNew"/>
    <dgm:cxn modelId="{5D37B50B-9129-47FC-B501-5233D585E142}" type="presParOf" srcId="{7E110835-E231-4AB0-900D-48A215566515}" destId="{1DC601F2-6D71-4316-81A4-440EF11E3DD4}" srcOrd="4" destOrd="0" presId="urn:microsoft.com/office/officeart/2016/7/layout/RepeatingBendingProcessNew"/>
    <dgm:cxn modelId="{98ABB9C4-F1F1-4334-9592-A587E72E191F}" type="presParOf" srcId="{7E110835-E231-4AB0-900D-48A215566515}" destId="{101BE565-C1DE-4541-8A7A-2BD371943C62}" srcOrd="5" destOrd="0" presId="urn:microsoft.com/office/officeart/2016/7/layout/RepeatingBendingProcessNew"/>
    <dgm:cxn modelId="{B9A72E86-1EB8-40A7-B4B9-6E0B516D6934}" type="presParOf" srcId="{101BE565-C1DE-4541-8A7A-2BD371943C62}" destId="{8C49B477-8A1F-43B2-BACA-9C36D3A5FBB7}" srcOrd="0" destOrd="0" presId="urn:microsoft.com/office/officeart/2016/7/layout/RepeatingBendingProcessNew"/>
    <dgm:cxn modelId="{FB2A3277-C82D-4EE2-951D-47E51BC6E658}" type="presParOf" srcId="{7E110835-E231-4AB0-900D-48A215566515}" destId="{72647815-24D9-4039-AD70-45573170EF8F}" srcOrd="6" destOrd="0" presId="urn:microsoft.com/office/officeart/2016/7/layout/RepeatingBendingProcessNew"/>
    <dgm:cxn modelId="{8D4B30EE-AD0A-4134-81DC-01A493705865}" type="presParOf" srcId="{7E110835-E231-4AB0-900D-48A215566515}" destId="{F35D3D10-9BDE-419D-8286-38C2B346B8BB}" srcOrd="7" destOrd="0" presId="urn:microsoft.com/office/officeart/2016/7/layout/RepeatingBendingProcessNew"/>
    <dgm:cxn modelId="{DE4DA907-BC0B-4375-9BFD-D1E9A374575A}" type="presParOf" srcId="{F35D3D10-9BDE-419D-8286-38C2B346B8BB}" destId="{20082F1A-722B-4464-97FD-06324481ABB5}" srcOrd="0" destOrd="0" presId="urn:microsoft.com/office/officeart/2016/7/layout/RepeatingBendingProcessNew"/>
    <dgm:cxn modelId="{7EF5931E-0811-4540-9183-4E4EB04159CC}" type="presParOf" srcId="{7E110835-E231-4AB0-900D-48A215566515}" destId="{C276D6CD-5FF1-42DB-B578-86D5777DF90F}" srcOrd="8" destOrd="0" presId="urn:microsoft.com/office/officeart/2016/7/layout/RepeatingBendingProcessNew"/>
    <dgm:cxn modelId="{6852A5B1-AC31-4B3D-93A5-CF0CD7A29E97}" type="presParOf" srcId="{7E110835-E231-4AB0-900D-48A215566515}" destId="{E132CDAE-3AA0-4A20-A2B8-A95F709B67F9}" srcOrd="9" destOrd="0" presId="urn:microsoft.com/office/officeart/2016/7/layout/RepeatingBendingProcessNew"/>
    <dgm:cxn modelId="{3F77CE26-9CBD-425A-B0A3-5D1E0D7E91C8}" type="presParOf" srcId="{E132CDAE-3AA0-4A20-A2B8-A95F709B67F9}" destId="{2CA916FC-9E50-4DAA-9E2E-DD116CCBB87A}" srcOrd="0" destOrd="0" presId="urn:microsoft.com/office/officeart/2016/7/layout/RepeatingBendingProcessNew"/>
    <dgm:cxn modelId="{E6BDB466-4728-483E-A903-8EA7E10406B7}" type="presParOf" srcId="{7E110835-E231-4AB0-900D-48A215566515}" destId="{3E744D5B-5ACE-48F4-94AF-2A438560568F}" srcOrd="10" destOrd="0" presId="urn:microsoft.com/office/officeart/2016/7/layout/RepeatingBendingProcessNew"/>
    <dgm:cxn modelId="{C14613D4-DBED-407A-8F36-95393EF73654}" type="presParOf" srcId="{7E110835-E231-4AB0-900D-48A215566515}" destId="{0A1E9122-8BFB-44EF-B66D-082EC9EF8C84}" srcOrd="11" destOrd="0" presId="urn:microsoft.com/office/officeart/2016/7/layout/RepeatingBendingProcessNew"/>
    <dgm:cxn modelId="{B5A21B59-1837-4F4D-98F0-3F382F5F5FC3}" type="presParOf" srcId="{0A1E9122-8BFB-44EF-B66D-082EC9EF8C84}" destId="{6B5EB85D-5BCE-4B4D-B7B3-A0E7D4C93974}" srcOrd="0" destOrd="0" presId="urn:microsoft.com/office/officeart/2016/7/layout/RepeatingBendingProcessNew"/>
    <dgm:cxn modelId="{976F4D47-EA93-4FD3-9BC9-A90D4B601CAA}" type="presParOf" srcId="{7E110835-E231-4AB0-900D-48A215566515}" destId="{9B1A9E99-8170-43DD-A5EF-6CBDD263A294}" srcOrd="12" destOrd="0" presId="urn:microsoft.com/office/officeart/2016/7/layout/RepeatingBendingProcessNew"/>
    <dgm:cxn modelId="{10C65BA1-2A5F-478E-980E-618DA7C21354}" type="presParOf" srcId="{7E110835-E231-4AB0-900D-48A215566515}" destId="{A01A9AA6-6924-4AE6-9CEE-75354524D3F4}" srcOrd="13" destOrd="0" presId="urn:microsoft.com/office/officeart/2016/7/layout/RepeatingBendingProcessNew"/>
    <dgm:cxn modelId="{4BBDFD42-F9F2-4E88-B302-69DD5911B50B}" type="presParOf" srcId="{A01A9AA6-6924-4AE6-9CEE-75354524D3F4}" destId="{9B20155C-C175-435A-A14B-8D38FD4EDAA3}" srcOrd="0" destOrd="0" presId="urn:microsoft.com/office/officeart/2016/7/layout/RepeatingBendingProcessNew"/>
    <dgm:cxn modelId="{999CC93D-D74A-41EA-B809-6BA3242BDB02}" type="presParOf" srcId="{7E110835-E231-4AB0-900D-48A215566515}" destId="{D2C3A1C0-2B48-4DD1-A2F5-8B179543C8C7}" srcOrd="14" destOrd="0" presId="urn:microsoft.com/office/officeart/2016/7/layout/RepeatingBendingProcessNew"/>
    <dgm:cxn modelId="{F57E71EE-1A71-469E-BC96-BFD67139A240}" type="presParOf" srcId="{7E110835-E231-4AB0-900D-48A215566515}" destId="{7213F3B3-996F-4A23-A34E-9B17566D49CC}" srcOrd="15" destOrd="0" presId="urn:microsoft.com/office/officeart/2016/7/layout/RepeatingBendingProcessNew"/>
    <dgm:cxn modelId="{FF081071-BFED-48D3-AECF-69312D94E2B8}" type="presParOf" srcId="{7213F3B3-996F-4A23-A34E-9B17566D49CC}" destId="{24D8A95D-C738-440E-8478-6E56118C4A16}" srcOrd="0" destOrd="0" presId="urn:microsoft.com/office/officeart/2016/7/layout/RepeatingBendingProcessNew"/>
    <dgm:cxn modelId="{FDB65EA6-4208-47F5-85D1-13D1293FADD8}" type="presParOf" srcId="{7E110835-E231-4AB0-900D-48A215566515}" destId="{0A937FB3-8E52-41A0-AB45-230B5548849A}" srcOrd="16" destOrd="0" presId="urn:microsoft.com/office/officeart/2016/7/layout/RepeatingBendingProcessNew"/>
    <dgm:cxn modelId="{F1E2C725-0614-4286-9579-16FDBC0A2F9F}" type="presParOf" srcId="{7E110835-E231-4AB0-900D-48A215566515}" destId="{539CF0CF-0278-474C-BE18-462B38E6AE7F}" srcOrd="17" destOrd="0" presId="urn:microsoft.com/office/officeart/2016/7/layout/RepeatingBendingProcessNew"/>
    <dgm:cxn modelId="{ECB733DC-6184-4722-8069-549081469F51}" type="presParOf" srcId="{539CF0CF-0278-474C-BE18-462B38E6AE7F}" destId="{ACD44BCB-A8A8-4B2C-AC60-099458A7576C}" srcOrd="0" destOrd="0" presId="urn:microsoft.com/office/officeart/2016/7/layout/RepeatingBendingProcessNew"/>
    <dgm:cxn modelId="{00705206-06F0-4D1B-A4E1-86732975AFC3}" type="presParOf" srcId="{7E110835-E231-4AB0-900D-48A215566515}" destId="{2F21B4E4-9B3F-40D7-8ADA-D0EA996DA8BF}" srcOrd="18" destOrd="0" presId="urn:microsoft.com/office/officeart/2016/7/layout/RepeatingBendingProcessNew"/>
    <dgm:cxn modelId="{61090E60-28C7-4E6D-8CCF-E019601BD7F2}" type="presParOf" srcId="{7E110835-E231-4AB0-900D-48A215566515}" destId="{7831DF42-027B-46D5-84EE-F29B72ACC6EA}" srcOrd="19" destOrd="0" presId="urn:microsoft.com/office/officeart/2016/7/layout/RepeatingBendingProcessNew"/>
    <dgm:cxn modelId="{993A042D-EC58-419B-B3B4-A7ECC13554C5}" type="presParOf" srcId="{7831DF42-027B-46D5-84EE-F29B72ACC6EA}" destId="{A7600CDD-3FEB-4EA4-B62F-3296D20D5442}" srcOrd="0" destOrd="0" presId="urn:microsoft.com/office/officeart/2016/7/layout/RepeatingBendingProcessNew"/>
    <dgm:cxn modelId="{8A7D3629-1D51-4879-89BB-614DF9BD1E51}" type="presParOf" srcId="{7E110835-E231-4AB0-900D-48A215566515}" destId="{904C07CE-5A8C-45EC-9DA5-77816003994E}" srcOrd="20" destOrd="0" presId="urn:microsoft.com/office/officeart/2016/7/layout/RepeatingBendingProcessNew"/>
    <dgm:cxn modelId="{5EBCB525-2D05-4A63-A0CE-11716EA31BE9}" type="presParOf" srcId="{7E110835-E231-4AB0-900D-48A215566515}" destId="{4B74F9E6-F2E5-4157-87AD-09AD1D66EB15}" srcOrd="21" destOrd="0" presId="urn:microsoft.com/office/officeart/2016/7/layout/RepeatingBendingProcessNew"/>
    <dgm:cxn modelId="{4874D55B-C2AB-42D4-9ADC-6533408F04BA}" type="presParOf" srcId="{4B74F9E6-F2E5-4157-87AD-09AD1D66EB15}" destId="{41E31A2D-3858-4F2C-8D98-B78775AD75E9}" srcOrd="0" destOrd="0" presId="urn:microsoft.com/office/officeart/2016/7/layout/RepeatingBendingProcessNew"/>
    <dgm:cxn modelId="{89D96DCF-C789-4C73-AE24-31E02DE49249}" type="presParOf" srcId="{7E110835-E231-4AB0-900D-48A215566515}" destId="{4E4DF0EC-602F-4BD3-ACAC-1A339023A937}" srcOrd="2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5218AE0-FEB8-194E-9BB4-579CE28349D0}" type="doc">
      <dgm:prSet loTypeId="urn:microsoft.com/office/officeart/2005/8/layout/venn3" loCatId="list" qsTypeId="urn:microsoft.com/office/officeart/2005/8/quickstyle/3d3" qsCatId="3D" csTypeId="urn:microsoft.com/office/officeart/2005/8/colors/accent6_2" csCatId="accent6" phldr="1"/>
      <dgm:spPr/>
      <dgm:t>
        <a:bodyPr/>
        <a:lstStyle/>
        <a:p>
          <a:endParaRPr lang="en-US"/>
        </a:p>
      </dgm:t>
    </dgm:pt>
    <dgm:pt modelId="{2E902092-B1B3-1C41-ACA5-9E3CABF7CEF0}">
      <dgm:prSet/>
      <dgm:spPr/>
      <dgm:t>
        <a:bodyPr/>
        <a:lstStyle/>
        <a:p>
          <a:r>
            <a:rPr lang="en-US" b="1" i="0" dirty="0"/>
            <a:t>Multiple points and methods</a:t>
          </a:r>
          <a:endParaRPr lang="en-US" b="1" dirty="0"/>
        </a:p>
      </dgm:t>
    </dgm:pt>
    <dgm:pt modelId="{7BEFD980-184D-C940-82B9-234A486ACDF9}" type="parTrans" cxnId="{B82DE9AB-9A86-CD48-818C-93254ED8104C}">
      <dgm:prSet/>
      <dgm:spPr/>
      <dgm:t>
        <a:bodyPr/>
        <a:lstStyle/>
        <a:p>
          <a:endParaRPr lang="en-US"/>
        </a:p>
      </dgm:t>
    </dgm:pt>
    <dgm:pt modelId="{24DD0052-D39A-324C-B51B-F615736AB963}" type="sibTrans" cxnId="{B82DE9AB-9A86-CD48-818C-93254ED8104C}">
      <dgm:prSet/>
      <dgm:spPr/>
      <dgm:t>
        <a:bodyPr/>
        <a:lstStyle/>
        <a:p>
          <a:endParaRPr lang="en-US"/>
        </a:p>
      </dgm:t>
    </dgm:pt>
    <dgm:pt modelId="{CA0D4220-8DD2-2B44-A44F-D009D2698D5C}">
      <dgm:prSet/>
      <dgm:spPr/>
      <dgm:t>
        <a:bodyPr/>
        <a:lstStyle/>
        <a:p>
          <a:r>
            <a:rPr lang="en-US" b="1" i="0"/>
            <a:t>Timely, and meaningful using direct observation.</a:t>
          </a:r>
          <a:endParaRPr lang="en-US" b="1" dirty="0"/>
        </a:p>
      </dgm:t>
    </dgm:pt>
    <dgm:pt modelId="{D281E9F2-E324-3C4A-9C00-29129DB867D2}" type="parTrans" cxnId="{BC1ED779-1D08-B341-AA48-F3B46E3EB60F}">
      <dgm:prSet/>
      <dgm:spPr/>
      <dgm:t>
        <a:bodyPr/>
        <a:lstStyle/>
        <a:p>
          <a:endParaRPr lang="en-US"/>
        </a:p>
      </dgm:t>
    </dgm:pt>
    <dgm:pt modelId="{94AA0D9B-61FE-ED4E-A7D6-62E6C28BDC13}" type="sibTrans" cxnId="{BC1ED779-1D08-B341-AA48-F3B46E3EB60F}">
      <dgm:prSet/>
      <dgm:spPr/>
      <dgm:t>
        <a:bodyPr/>
        <a:lstStyle/>
        <a:p>
          <a:endParaRPr lang="en-US"/>
        </a:p>
      </dgm:t>
    </dgm:pt>
    <dgm:pt modelId="{5FD6EDCB-B6C7-EE41-AA4F-6C979823526F}">
      <dgm:prSet/>
      <dgm:spPr/>
      <dgm:t>
        <a:bodyPr/>
        <a:lstStyle/>
        <a:p>
          <a:r>
            <a:rPr lang="en-US" b="1" i="0"/>
            <a:t>Match stated Goals and Objectives</a:t>
          </a:r>
          <a:endParaRPr lang="en-US" b="1" dirty="0"/>
        </a:p>
      </dgm:t>
    </dgm:pt>
    <dgm:pt modelId="{A3CE9EFB-48E0-004E-898E-DED860E02D27}" type="parTrans" cxnId="{1BD76DE0-06BC-E646-8DAC-4A0C7E63C030}">
      <dgm:prSet/>
      <dgm:spPr/>
      <dgm:t>
        <a:bodyPr/>
        <a:lstStyle/>
        <a:p>
          <a:endParaRPr lang="en-US"/>
        </a:p>
      </dgm:t>
    </dgm:pt>
    <dgm:pt modelId="{09A48A14-EECC-7B45-A7CB-3A9A81B57EAE}" type="sibTrans" cxnId="{1BD76DE0-06BC-E646-8DAC-4A0C7E63C030}">
      <dgm:prSet/>
      <dgm:spPr/>
      <dgm:t>
        <a:bodyPr/>
        <a:lstStyle/>
        <a:p>
          <a:endParaRPr lang="en-US"/>
        </a:p>
      </dgm:t>
    </dgm:pt>
    <dgm:pt modelId="{335C1446-DB02-D746-A8C5-22581734D85B}">
      <dgm:prSet/>
      <dgm:spPr/>
      <dgm:t>
        <a:bodyPr/>
        <a:lstStyle/>
        <a:p>
          <a:r>
            <a:rPr lang="en-US" b="1" i="0"/>
            <a:t>Incorporate Milestones</a:t>
          </a:r>
          <a:endParaRPr lang="en-US" b="1" dirty="0"/>
        </a:p>
      </dgm:t>
    </dgm:pt>
    <dgm:pt modelId="{139A8440-9879-484E-B88C-9A6509F287E1}" type="parTrans" cxnId="{40F1C90A-4CA5-2348-99A5-659F2F7989E8}">
      <dgm:prSet/>
      <dgm:spPr/>
      <dgm:t>
        <a:bodyPr/>
        <a:lstStyle/>
        <a:p>
          <a:endParaRPr lang="en-US"/>
        </a:p>
      </dgm:t>
    </dgm:pt>
    <dgm:pt modelId="{4B6FD6E1-D5FA-5E46-BFD4-E7B4B711BCA9}" type="sibTrans" cxnId="{40F1C90A-4CA5-2348-99A5-659F2F7989E8}">
      <dgm:prSet/>
      <dgm:spPr/>
      <dgm:t>
        <a:bodyPr/>
        <a:lstStyle/>
        <a:p>
          <a:endParaRPr lang="en-US"/>
        </a:p>
      </dgm:t>
    </dgm:pt>
    <dgm:pt modelId="{8CAB5D87-68D0-264A-B88A-394F8425916A}">
      <dgm:prSet/>
      <dgm:spPr/>
      <dgm:t>
        <a:bodyPr/>
        <a:lstStyle/>
        <a:p>
          <a:r>
            <a:rPr lang="en-US" b="1" i="0"/>
            <a:t>Progression based on  entrustment</a:t>
          </a:r>
          <a:endParaRPr lang="en-US" b="1" dirty="0"/>
        </a:p>
      </dgm:t>
    </dgm:pt>
    <dgm:pt modelId="{3A48E7EF-1015-5043-B004-3A6EB1B2B0C5}" type="parTrans" cxnId="{E653948E-578B-7147-8B95-94E2517F9B51}">
      <dgm:prSet/>
      <dgm:spPr/>
      <dgm:t>
        <a:bodyPr/>
        <a:lstStyle/>
        <a:p>
          <a:endParaRPr lang="en-US"/>
        </a:p>
      </dgm:t>
    </dgm:pt>
    <dgm:pt modelId="{8002AC7E-D20E-7444-ADB3-1B67E40C6D3B}" type="sibTrans" cxnId="{E653948E-578B-7147-8B95-94E2517F9B51}">
      <dgm:prSet/>
      <dgm:spPr/>
      <dgm:t>
        <a:bodyPr/>
        <a:lstStyle/>
        <a:p>
          <a:endParaRPr lang="en-US"/>
        </a:p>
      </dgm:t>
    </dgm:pt>
    <dgm:pt modelId="{0B909771-3662-2E49-B761-749F55FC7D43}" type="pres">
      <dgm:prSet presAssocID="{55218AE0-FEB8-194E-9BB4-579CE28349D0}" presName="Name0" presStyleCnt="0">
        <dgm:presLayoutVars>
          <dgm:dir/>
          <dgm:resizeHandles val="exact"/>
        </dgm:presLayoutVars>
      </dgm:prSet>
      <dgm:spPr/>
    </dgm:pt>
    <dgm:pt modelId="{E8FBFC76-C020-F242-A9E4-C753D2B3533A}" type="pres">
      <dgm:prSet presAssocID="{5FD6EDCB-B6C7-EE41-AA4F-6C979823526F}" presName="Name5" presStyleLbl="vennNode1" presStyleIdx="0" presStyleCnt="5">
        <dgm:presLayoutVars>
          <dgm:bulletEnabled val="1"/>
        </dgm:presLayoutVars>
      </dgm:prSet>
      <dgm:spPr/>
    </dgm:pt>
    <dgm:pt modelId="{6929ADD4-2C5E-3544-A98F-C5BE9A73BDCC}" type="pres">
      <dgm:prSet presAssocID="{09A48A14-EECC-7B45-A7CB-3A9A81B57EAE}" presName="space" presStyleCnt="0"/>
      <dgm:spPr/>
    </dgm:pt>
    <dgm:pt modelId="{E8CD7880-3696-3748-9666-6E52EB937FE4}" type="pres">
      <dgm:prSet presAssocID="{2E902092-B1B3-1C41-ACA5-9E3CABF7CEF0}" presName="Name5" presStyleLbl="vennNode1" presStyleIdx="1" presStyleCnt="5">
        <dgm:presLayoutVars>
          <dgm:bulletEnabled val="1"/>
        </dgm:presLayoutVars>
      </dgm:prSet>
      <dgm:spPr/>
    </dgm:pt>
    <dgm:pt modelId="{1ED5F662-771A-4744-9759-A19A04AB8786}" type="pres">
      <dgm:prSet presAssocID="{24DD0052-D39A-324C-B51B-F615736AB963}" presName="space" presStyleCnt="0"/>
      <dgm:spPr/>
    </dgm:pt>
    <dgm:pt modelId="{E4EFFE40-6DB8-E248-BE9B-6C6E1479618D}" type="pres">
      <dgm:prSet presAssocID="{CA0D4220-8DD2-2B44-A44F-D009D2698D5C}" presName="Name5" presStyleLbl="vennNode1" presStyleIdx="2" presStyleCnt="5">
        <dgm:presLayoutVars>
          <dgm:bulletEnabled val="1"/>
        </dgm:presLayoutVars>
      </dgm:prSet>
      <dgm:spPr/>
    </dgm:pt>
    <dgm:pt modelId="{E2E97B8E-F07D-3B4E-BC43-74E980273A87}" type="pres">
      <dgm:prSet presAssocID="{94AA0D9B-61FE-ED4E-A7D6-62E6C28BDC13}" presName="space" presStyleCnt="0"/>
      <dgm:spPr/>
    </dgm:pt>
    <dgm:pt modelId="{168638FD-6F39-E24E-AA94-1A2EC63C1E74}" type="pres">
      <dgm:prSet presAssocID="{335C1446-DB02-D746-A8C5-22581734D85B}" presName="Name5" presStyleLbl="vennNode1" presStyleIdx="3" presStyleCnt="5">
        <dgm:presLayoutVars>
          <dgm:bulletEnabled val="1"/>
        </dgm:presLayoutVars>
      </dgm:prSet>
      <dgm:spPr/>
    </dgm:pt>
    <dgm:pt modelId="{2C160F3A-8ADC-E747-8CA1-CA6F70CC47E0}" type="pres">
      <dgm:prSet presAssocID="{4B6FD6E1-D5FA-5E46-BFD4-E7B4B711BCA9}" presName="space" presStyleCnt="0"/>
      <dgm:spPr/>
    </dgm:pt>
    <dgm:pt modelId="{358583AF-9BEC-2245-BF9B-E2390C43E5A8}" type="pres">
      <dgm:prSet presAssocID="{8CAB5D87-68D0-264A-B88A-394F8425916A}" presName="Name5" presStyleLbl="vennNode1" presStyleIdx="4" presStyleCnt="5" custLinFactNeighborX="257" custLinFactNeighborY="-840">
        <dgm:presLayoutVars>
          <dgm:bulletEnabled val="1"/>
        </dgm:presLayoutVars>
      </dgm:prSet>
      <dgm:spPr/>
    </dgm:pt>
  </dgm:ptLst>
  <dgm:cxnLst>
    <dgm:cxn modelId="{40F1C90A-4CA5-2348-99A5-659F2F7989E8}" srcId="{55218AE0-FEB8-194E-9BB4-579CE28349D0}" destId="{335C1446-DB02-D746-A8C5-22581734D85B}" srcOrd="3" destOrd="0" parTransId="{139A8440-9879-484E-B88C-9A6509F287E1}" sibTransId="{4B6FD6E1-D5FA-5E46-BFD4-E7B4B711BCA9}"/>
    <dgm:cxn modelId="{2916013D-651F-0B41-9598-76446A027D63}" type="presOf" srcId="{5FD6EDCB-B6C7-EE41-AA4F-6C979823526F}" destId="{E8FBFC76-C020-F242-A9E4-C753D2B3533A}" srcOrd="0" destOrd="0" presId="urn:microsoft.com/office/officeart/2005/8/layout/venn3"/>
    <dgm:cxn modelId="{08817956-8075-2E44-91C3-36FF7A2E53A9}" type="presOf" srcId="{2E902092-B1B3-1C41-ACA5-9E3CABF7CEF0}" destId="{E8CD7880-3696-3748-9666-6E52EB937FE4}" srcOrd="0" destOrd="0" presId="urn:microsoft.com/office/officeart/2005/8/layout/venn3"/>
    <dgm:cxn modelId="{F249076B-8AF5-494A-8FDC-3ABA87B03A27}" type="presOf" srcId="{CA0D4220-8DD2-2B44-A44F-D009D2698D5C}" destId="{E4EFFE40-6DB8-E248-BE9B-6C6E1479618D}" srcOrd="0" destOrd="0" presId="urn:microsoft.com/office/officeart/2005/8/layout/venn3"/>
    <dgm:cxn modelId="{BC1ED779-1D08-B341-AA48-F3B46E3EB60F}" srcId="{55218AE0-FEB8-194E-9BB4-579CE28349D0}" destId="{CA0D4220-8DD2-2B44-A44F-D009D2698D5C}" srcOrd="2" destOrd="0" parTransId="{D281E9F2-E324-3C4A-9C00-29129DB867D2}" sibTransId="{94AA0D9B-61FE-ED4E-A7D6-62E6C28BDC13}"/>
    <dgm:cxn modelId="{E653948E-578B-7147-8B95-94E2517F9B51}" srcId="{55218AE0-FEB8-194E-9BB4-579CE28349D0}" destId="{8CAB5D87-68D0-264A-B88A-394F8425916A}" srcOrd="4" destOrd="0" parTransId="{3A48E7EF-1015-5043-B004-3A6EB1B2B0C5}" sibTransId="{8002AC7E-D20E-7444-ADB3-1B67E40C6D3B}"/>
    <dgm:cxn modelId="{C422038F-5F51-D949-9ADD-50AC41065386}" type="presOf" srcId="{335C1446-DB02-D746-A8C5-22581734D85B}" destId="{168638FD-6F39-E24E-AA94-1A2EC63C1E74}" srcOrd="0" destOrd="0" presId="urn:microsoft.com/office/officeart/2005/8/layout/venn3"/>
    <dgm:cxn modelId="{B82DE9AB-9A86-CD48-818C-93254ED8104C}" srcId="{55218AE0-FEB8-194E-9BB4-579CE28349D0}" destId="{2E902092-B1B3-1C41-ACA5-9E3CABF7CEF0}" srcOrd="1" destOrd="0" parTransId="{7BEFD980-184D-C940-82B9-234A486ACDF9}" sibTransId="{24DD0052-D39A-324C-B51B-F615736AB963}"/>
    <dgm:cxn modelId="{1BD76DE0-06BC-E646-8DAC-4A0C7E63C030}" srcId="{55218AE0-FEB8-194E-9BB4-579CE28349D0}" destId="{5FD6EDCB-B6C7-EE41-AA4F-6C979823526F}" srcOrd="0" destOrd="0" parTransId="{A3CE9EFB-48E0-004E-898E-DED860E02D27}" sibTransId="{09A48A14-EECC-7B45-A7CB-3A9A81B57EAE}"/>
    <dgm:cxn modelId="{472EC0ED-778E-EF43-B1E3-7020EAC8A300}" type="presOf" srcId="{55218AE0-FEB8-194E-9BB4-579CE28349D0}" destId="{0B909771-3662-2E49-B761-749F55FC7D43}" srcOrd="0" destOrd="0" presId="urn:microsoft.com/office/officeart/2005/8/layout/venn3"/>
    <dgm:cxn modelId="{60886AF4-9406-CC40-8639-0AC3469F0C3A}" type="presOf" srcId="{8CAB5D87-68D0-264A-B88A-394F8425916A}" destId="{358583AF-9BEC-2245-BF9B-E2390C43E5A8}" srcOrd="0" destOrd="0" presId="urn:microsoft.com/office/officeart/2005/8/layout/venn3"/>
    <dgm:cxn modelId="{9F86068A-DE0A-7648-9AFC-57E96AB0FE9E}" type="presParOf" srcId="{0B909771-3662-2E49-B761-749F55FC7D43}" destId="{E8FBFC76-C020-F242-A9E4-C753D2B3533A}" srcOrd="0" destOrd="0" presId="urn:microsoft.com/office/officeart/2005/8/layout/venn3"/>
    <dgm:cxn modelId="{3FC96BC4-B941-8F40-8034-370497E10AED}" type="presParOf" srcId="{0B909771-3662-2E49-B761-749F55FC7D43}" destId="{6929ADD4-2C5E-3544-A98F-C5BE9A73BDCC}" srcOrd="1" destOrd="0" presId="urn:microsoft.com/office/officeart/2005/8/layout/venn3"/>
    <dgm:cxn modelId="{AA3FD428-C61B-D742-BF3D-1E8FBB609F82}" type="presParOf" srcId="{0B909771-3662-2E49-B761-749F55FC7D43}" destId="{E8CD7880-3696-3748-9666-6E52EB937FE4}" srcOrd="2" destOrd="0" presId="urn:microsoft.com/office/officeart/2005/8/layout/venn3"/>
    <dgm:cxn modelId="{3C743493-814E-314A-A7AD-7FFE932364FD}" type="presParOf" srcId="{0B909771-3662-2E49-B761-749F55FC7D43}" destId="{1ED5F662-771A-4744-9759-A19A04AB8786}" srcOrd="3" destOrd="0" presId="urn:microsoft.com/office/officeart/2005/8/layout/venn3"/>
    <dgm:cxn modelId="{21541442-4D60-6349-A76F-7EF1BFE6ECBC}" type="presParOf" srcId="{0B909771-3662-2E49-B761-749F55FC7D43}" destId="{E4EFFE40-6DB8-E248-BE9B-6C6E1479618D}" srcOrd="4" destOrd="0" presId="urn:microsoft.com/office/officeart/2005/8/layout/venn3"/>
    <dgm:cxn modelId="{63B8A17A-A046-134D-8ADB-7F81E690A23D}" type="presParOf" srcId="{0B909771-3662-2E49-B761-749F55FC7D43}" destId="{E2E97B8E-F07D-3B4E-BC43-74E980273A87}" srcOrd="5" destOrd="0" presId="urn:microsoft.com/office/officeart/2005/8/layout/venn3"/>
    <dgm:cxn modelId="{EE9FB249-C280-6247-820A-CA44B54AC03D}" type="presParOf" srcId="{0B909771-3662-2E49-B761-749F55FC7D43}" destId="{168638FD-6F39-E24E-AA94-1A2EC63C1E74}" srcOrd="6" destOrd="0" presId="urn:microsoft.com/office/officeart/2005/8/layout/venn3"/>
    <dgm:cxn modelId="{ACCEA7FA-17D9-D042-9095-8D66FB60DA8B}" type="presParOf" srcId="{0B909771-3662-2E49-B761-749F55FC7D43}" destId="{2C160F3A-8ADC-E747-8CA1-CA6F70CC47E0}" srcOrd="7" destOrd="0" presId="urn:microsoft.com/office/officeart/2005/8/layout/venn3"/>
    <dgm:cxn modelId="{68EA0896-65EF-3249-8EA0-69F6853733F9}" type="presParOf" srcId="{0B909771-3662-2E49-B761-749F55FC7D43}" destId="{358583AF-9BEC-2245-BF9B-E2390C43E5A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828C97-FAC6-C043-BA93-938CB2ECFC8C}" type="doc">
      <dgm:prSet loTypeId="urn:microsoft.com/office/officeart/2005/8/layout/default" loCatId="icon" qsTypeId="urn:microsoft.com/office/officeart/2005/8/quickstyle/simple1" qsCatId="simple" csTypeId="urn:microsoft.com/office/officeart/2005/8/colors/colorful1" csCatId="colorful" phldr="1"/>
      <dgm:spPr/>
      <dgm:t>
        <a:bodyPr/>
        <a:lstStyle/>
        <a:p>
          <a:endParaRPr lang="en-US"/>
        </a:p>
      </dgm:t>
    </dgm:pt>
    <dgm:pt modelId="{963710F7-7946-8E46-9719-8D220B141040}">
      <dgm:prSet/>
      <dgm:spPr/>
      <dgm:t>
        <a:bodyPr/>
        <a:lstStyle/>
        <a:p>
          <a:r>
            <a:rPr lang="en-US" b="0" i="0" dirty="0"/>
            <a:t>Gradually update tools </a:t>
          </a:r>
          <a:endParaRPr lang="en-US" dirty="0"/>
        </a:p>
      </dgm:t>
    </dgm:pt>
    <dgm:pt modelId="{0F4323EE-DAE0-C14C-9978-02BC06809039}" type="parTrans" cxnId="{73D5AD1F-5A91-854B-8121-1B5C1355F328}">
      <dgm:prSet/>
      <dgm:spPr/>
      <dgm:t>
        <a:bodyPr/>
        <a:lstStyle/>
        <a:p>
          <a:endParaRPr lang="en-US"/>
        </a:p>
      </dgm:t>
    </dgm:pt>
    <dgm:pt modelId="{E73F1EDA-9B42-1741-972E-0F9423C8C3C6}" type="sibTrans" cxnId="{73D5AD1F-5A91-854B-8121-1B5C1355F328}">
      <dgm:prSet/>
      <dgm:spPr/>
      <dgm:t>
        <a:bodyPr/>
        <a:lstStyle/>
        <a:p>
          <a:endParaRPr lang="en-US"/>
        </a:p>
      </dgm:t>
    </dgm:pt>
    <dgm:pt modelId="{17AA0CE1-AAB2-A84B-A5F1-88CCD2A89D5C}">
      <dgm:prSet/>
      <dgm:spPr>
        <a:solidFill>
          <a:srgbClr val="84B560"/>
        </a:solidFill>
      </dgm:spPr>
      <dgm:t>
        <a:bodyPr/>
        <a:lstStyle/>
        <a:p>
          <a:r>
            <a:rPr lang="en-US" b="0" i="0" dirty="0"/>
            <a:t>Use more efficient tools such as mobile assessment</a:t>
          </a:r>
          <a:endParaRPr lang="en-US" dirty="0"/>
        </a:p>
      </dgm:t>
    </dgm:pt>
    <dgm:pt modelId="{C9E8C020-5B8A-274C-B0D1-247E8A022908}" type="parTrans" cxnId="{EA369BA6-FC8B-684D-9045-7BBCBF32C6CD}">
      <dgm:prSet/>
      <dgm:spPr/>
      <dgm:t>
        <a:bodyPr/>
        <a:lstStyle/>
        <a:p>
          <a:endParaRPr lang="en-US"/>
        </a:p>
      </dgm:t>
    </dgm:pt>
    <dgm:pt modelId="{1321A645-6538-6746-BEC1-0601210C9262}" type="sibTrans" cxnId="{EA369BA6-FC8B-684D-9045-7BBCBF32C6CD}">
      <dgm:prSet/>
      <dgm:spPr/>
      <dgm:t>
        <a:bodyPr/>
        <a:lstStyle/>
        <a:p>
          <a:endParaRPr lang="en-US"/>
        </a:p>
      </dgm:t>
    </dgm:pt>
    <dgm:pt modelId="{76E29F09-6186-F646-A006-B488500CF4FD}">
      <dgm:prSet/>
      <dgm:spPr>
        <a:solidFill>
          <a:srgbClr val="0070C0"/>
        </a:solidFill>
      </dgm:spPr>
      <dgm:t>
        <a:bodyPr/>
        <a:lstStyle/>
        <a:p>
          <a:r>
            <a:rPr lang="en-US" b="0" i="0" dirty="0"/>
            <a:t>Train the supervisors </a:t>
          </a:r>
          <a:r>
            <a:rPr lang="en-US" b="0" i="1" dirty="0"/>
            <a:t>and the learners</a:t>
          </a:r>
          <a:endParaRPr lang="en-US" b="0" dirty="0"/>
        </a:p>
      </dgm:t>
    </dgm:pt>
    <dgm:pt modelId="{51681ED1-D3CB-5F42-925B-29F2310A65D3}" type="parTrans" cxnId="{0628DE3E-0746-E745-9DD3-4F1FACB57C4B}">
      <dgm:prSet/>
      <dgm:spPr/>
      <dgm:t>
        <a:bodyPr/>
        <a:lstStyle/>
        <a:p>
          <a:endParaRPr lang="en-US"/>
        </a:p>
      </dgm:t>
    </dgm:pt>
    <dgm:pt modelId="{71CB1451-887B-D041-BD51-2AE15300A64C}" type="sibTrans" cxnId="{0628DE3E-0746-E745-9DD3-4F1FACB57C4B}">
      <dgm:prSet/>
      <dgm:spPr/>
      <dgm:t>
        <a:bodyPr/>
        <a:lstStyle/>
        <a:p>
          <a:endParaRPr lang="en-US"/>
        </a:p>
      </dgm:t>
    </dgm:pt>
    <dgm:pt modelId="{6E8B4C45-65EA-CF4A-9BAF-8F5B4B35EA24}" type="pres">
      <dgm:prSet presAssocID="{AF828C97-FAC6-C043-BA93-938CB2ECFC8C}" presName="diagram" presStyleCnt="0">
        <dgm:presLayoutVars>
          <dgm:dir/>
          <dgm:resizeHandles val="exact"/>
        </dgm:presLayoutVars>
      </dgm:prSet>
      <dgm:spPr/>
    </dgm:pt>
    <dgm:pt modelId="{1453A2CF-2C97-9F43-AB8F-A468382072EA}" type="pres">
      <dgm:prSet presAssocID="{963710F7-7946-8E46-9719-8D220B141040}" presName="node" presStyleLbl="node1" presStyleIdx="0" presStyleCnt="3">
        <dgm:presLayoutVars>
          <dgm:bulletEnabled val="1"/>
        </dgm:presLayoutVars>
      </dgm:prSet>
      <dgm:spPr/>
    </dgm:pt>
    <dgm:pt modelId="{748D6366-0111-1344-83A4-9B5934B144B1}" type="pres">
      <dgm:prSet presAssocID="{E73F1EDA-9B42-1741-972E-0F9423C8C3C6}" presName="sibTrans" presStyleCnt="0"/>
      <dgm:spPr/>
    </dgm:pt>
    <dgm:pt modelId="{64C17440-0AB5-8949-BCEB-AB1E1159B036}" type="pres">
      <dgm:prSet presAssocID="{17AA0CE1-AAB2-A84B-A5F1-88CCD2A89D5C}" presName="node" presStyleLbl="node1" presStyleIdx="1" presStyleCnt="3">
        <dgm:presLayoutVars>
          <dgm:bulletEnabled val="1"/>
        </dgm:presLayoutVars>
      </dgm:prSet>
      <dgm:spPr/>
    </dgm:pt>
    <dgm:pt modelId="{84F3BD20-5625-4A4D-83A7-DBFF1067785C}" type="pres">
      <dgm:prSet presAssocID="{1321A645-6538-6746-BEC1-0601210C9262}" presName="sibTrans" presStyleCnt="0"/>
      <dgm:spPr/>
    </dgm:pt>
    <dgm:pt modelId="{41CA69A7-6844-DF44-8057-E6E45B797253}" type="pres">
      <dgm:prSet presAssocID="{76E29F09-6186-F646-A006-B488500CF4FD}" presName="node" presStyleLbl="node1" presStyleIdx="2" presStyleCnt="3">
        <dgm:presLayoutVars>
          <dgm:bulletEnabled val="1"/>
        </dgm:presLayoutVars>
      </dgm:prSet>
      <dgm:spPr/>
    </dgm:pt>
  </dgm:ptLst>
  <dgm:cxnLst>
    <dgm:cxn modelId="{73D5AD1F-5A91-854B-8121-1B5C1355F328}" srcId="{AF828C97-FAC6-C043-BA93-938CB2ECFC8C}" destId="{963710F7-7946-8E46-9719-8D220B141040}" srcOrd="0" destOrd="0" parTransId="{0F4323EE-DAE0-C14C-9978-02BC06809039}" sibTransId="{E73F1EDA-9B42-1741-972E-0F9423C8C3C6}"/>
    <dgm:cxn modelId="{3C963C38-1F6E-C444-90A5-83254016F738}" type="presOf" srcId="{963710F7-7946-8E46-9719-8D220B141040}" destId="{1453A2CF-2C97-9F43-AB8F-A468382072EA}" srcOrd="0" destOrd="0" presId="urn:microsoft.com/office/officeart/2005/8/layout/default"/>
    <dgm:cxn modelId="{0628DE3E-0746-E745-9DD3-4F1FACB57C4B}" srcId="{AF828C97-FAC6-C043-BA93-938CB2ECFC8C}" destId="{76E29F09-6186-F646-A006-B488500CF4FD}" srcOrd="2" destOrd="0" parTransId="{51681ED1-D3CB-5F42-925B-29F2310A65D3}" sibTransId="{71CB1451-887B-D041-BD51-2AE15300A64C}"/>
    <dgm:cxn modelId="{99283D74-1BE6-704A-AD5A-47A958294646}" type="presOf" srcId="{76E29F09-6186-F646-A006-B488500CF4FD}" destId="{41CA69A7-6844-DF44-8057-E6E45B797253}" srcOrd="0" destOrd="0" presId="urn:microsoft.com/office/officeart/2005/8/layout/default"/>
    <dgm:cxn modelId="{7033C58A-C873-1847-AFA1-2FEC3238755D}" type="presOf" srcId="{AF828C97-FAC6-C043-BA93-938CB2ECFC8C}" destId="{6E8B4C45-65EA-CF4A-9BAF-8F5B4B35EA24}" srcOrd="0" destOrd="0" presId="urn:microsoft.com/office/officeart/2005/8/layout/default"/>
    <dgm:cxn modelId="{EA369BA6-FC8B-684D-9045-7BBCBF32C6CD}" srcId="{AF828C97-FAC6-C043-BA93-938CB2ECFC8C}" destId="{17AA0CE1-AAB2-A84B-A5F1-88CCD2A89D5C}" srcOrd="1" destOrd="0" parTransId="{C9E8C020-5B8A-274C-B0D1-247E8A022908}" sibTransId="{1321A645-6538-6746-BEC1-0601210C9262}"/>
    <dgm:cxn modelId="{A490B9CC-4024-334E-901E-8F820333188D}" type="presOf" srcId="{17AA0CE1-AAB2-A84B-A5F1-88CCD2A89D5C}" destId="{64C17440-0AB5-8949-BCEB-AB1E1159B036}" srcOrd="0" destOrd="0" presId="urn:microsoft.com/office/officeart/2005/8/layout/default"/>
    <dgm:cxn modelId="{FA66289B-93D9-B64C-A80B-F0A2388BF022}" type="presParOf" srcId="{6E8B4C45-65EA-CF4A-9BAF-8F5B4B35EA24}" destId="{1453A2CF-2C97-9F43-AB8F-A468382072EA}" srcOrd="0" destOrd="0" presId="urn:microsoft.com/office/officeart/2005/8/layout/default"/>
    <dgm:cxn modelId="{2F4B5638-19E4-AD42-AC19-4E5807396E8C}" type="presParOf" srcId="{6E8B4C45-65EA-CF4A-9BAF-8F5B4B35EA24}" destId="{748D6366-0111-1344-83A4-9B5934B144B1}" srcOrd="1" destOrd="0" presId="urn:microsoft.com/office/officeart/2005/8/layout/default"/>
    <dgm:cxn modelId="{8BB8DC30-18C5-8D47-AE95-6CE14CFA8384}" type="presParOf" srcId="{6E8B4C45-65EA-CF4A-9BAF-8F5B4B35EA24}" destId="{64C17440-0AB5-8949-BCEB-AB1E1159B036}" srcOrd="2" destOrd="0" presId="urn:microsoft.com/office/officeart/2005/8/layout/default"/>
    <dgm:cxn modelId="{2B2E16A2-59D5-5845-B939-841ECD1FF6B5}" type="presParOf" srcId="{6E8B4C45-65EA-CF4A-9BAF-8F5B4B35EA24}" destId="{84F3BD20-5625-4A4D-83A7-DBFF1067785C}" srcOrd="3" destOrd="0" presId="urn:microsoft.com/office/officeart/2005/8/layout/default"/>
    <dgm:cxn modelId="{DBBC6641-8A6A-2E42-B9D2-FE19BAD57C7F}" type="presParOf" srcId="{6E8B4C45-65EA-CF4A-9BAF-8F5B4B35EA24}" destId="{41CA69A7-6844-DF44-8057-E6E45B79725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25316C-A837-4FE7-A93C-2F99E4A6077E}" type="doc">
      <dgm:prSet loTypeId="urn:microsoft.com/office/officeart/2005/8/layout/hierarchy3" loCatId="" qsTypeId="urn:microsoft.com/office/officeart/2005/8/quickstyle/simple1" qsCatId="simple" csTypeId="urn:microsoft.com/office/officeart/2005/8/colors/colorful4" csCatId="colorful" phldr="1"/>
      <dgm:spPr/>
      <dgm:t>
        <a:bodyPr/>
        <a:lstStyle/>
        <a:p>
          <a:endParaRPr lang="en-US"/>
        </a:p>
      </dgm:t>
    </dgm:pt>
    <dgm:pt modelId="{4F30F5A1-9B4C-4D1C-A679-94ACF728F844}">
      <dgm:prSet custT="1"/>
      <dgm:spPr>
        <a:xfrm>
          <a:off x="9245" y="655936"/>
          <a:ext cx="2417063" cy="758565"/>
        </a:xfrm>
      </dgm:spPr>
      <dgm:t>
        <a:bodyPr/>
        <a:lstStyle/>
        <a:p>
          <a:pPr>
            <a:buNone/>
          </a:pPr>
          <a:r>
            <a:rPr lang="en-US" sz="2200" dirty="0">
              <a:latin typeface="Calibri" panose="020F0502020204030204" pitchFamily="34" charset="0"/>
              <a:ea typeface="+mn-ea"/>
              <a:cs typeface="Calibri" panose="020F0502020204030204" pitchFamily="34" charset="0"/>
            </a:rPr>
            <a:t>Curriculum</a:t>
          </a:r>
        </a:p>
      </dgm:t>
    </dgm:pt>
    <dgm:pt modelId="{8AF21E6E-3AC2-4685-B5B7-94A28DB96456}" type="parTrans" cxnId="{AE0E661A-E56A-481A-98A0-F54199BD1BD6}">
      <dgm:prSet/>
      <dgm:spPr/>
      <dgm:t>
        <a:bodyPr/>
        <a:lstStyle/>
        <a:p>
          <a:endParaRPr lang="en-US"/>
        </a:p>
      </dgm:t>
    </dgm:pt>
    <dgm:pt modelId="{271009A3-B6C6-4CFE-8EE2-F92590EE2741}" type="sibTrans" cxnId="{AE0E661A-E56A-481A-98A0-F54199BD1BD6}">
      <dgm:prSet/>
      <dgm:spPr/>
      <dgm:t>
        <a:bodyPr/>
        <a:lstStyle/>
        <a:p>
          <a:endParaRPr lang="en-US"/>
        </a:p>
      </dgm:t>
    </dgm:pt>
    <dgm:pt modelId="{0D13A5CA-1293-408B-A59D-B53B021DE7D7}">
      <dgm:prSet custT="1"/>
      <dgm:spPr>
        <a:xfrm>
          <a:off x="9245" y="1414502"/>
          <a:ext cx="2417063" cy="1948828"/>
        </a:xfrm>
      </dgm:spPr>
      <dgm:t>
        <a:bodyPr/>
        <a:lstStyle/>
        <a:p>
          <a:pPr algn="l">
            <a:buFont typeface="Arial" panose="020B0604020202020204" pitchFamily="34" charset="0"/>
            <a:buChar char="•"/>
          </a:pPr>
          <a:r>
            <a:rPr lang="en-US" sz="2200">
              <a:latin typeface="Calibri" panose="020F0502020204030204" pitchFamily="34" charset="0"/>
              <a:ea typeface="+mn-ea"/>
              <a:cs typeface="Calibri" panose="020F0502020204030204" pitchFamily="34" charset="0"/>
            </a:rPr>
            <a:t>Flexible</a:t>
          </a:r>
        </a:p>
        <a:p>
          <a:pPr algn="l">
            <a:buFont typeface="Arial" panose="020B0604020202020204" pitchFamily="34" charset="0"/>
            <a:buNone/>
          </a:pPr>
          <a:r>
            <a:rPr lang="en-US" sz="2200">
              <a:latin typeface="Calibri" panose="020F0502020204030204" pitchFamily="34" charset="0"/>
              <a:ea typeface="+mn-ea"/>
              <a:cs typeface="Calibri" panose="020F0502020204030204" pitchFamily="34" charset="0"/>
            </a:rPr>
            <a:t>Electives</a:t>
          </a:r>
          <a:endParaRPr lang="en-US" sz="2200" dirty="0">
            <a:latin typeface="Calibri" panose="020F0502020204030204" pitchFamily="34" charset="0"/>
            <a:ea typeface="+mn-ea"/>
            <a:cs typeface="Calibri" panose="020F0502020204030204" pitchFamily="34" charset="0"/>
          </a:endParaRPr>
        </a:p>
      </dgm:t>
    </dgm:pt>
    <dgm:pt modelId="{3133B31D-1007-45F6-B3D4-78FEACBEF75D}" type="parTrans" cxnId="{0E0E1F26-42C8-42FE-9F32-1AD2EB06DAD1}">
      <dgm:prSet/>
      <dgm:spPr/>
      <dgm:t>
        <a:bodyPr/>
        <a:lstStyle/>
        <a:p>
          <a:endParaRPr lang="en-US"/>
        </a:p>
      </dgm:t>
    </dgm:pt>
    <dgm:pt modelId="{D140EB07-E9DE-470A-AC79-E34CD07D9521}" type="sibTrans" cxnId="{0E0E1F26-42C8-42FE-9F32-1AD2EB06DAD1}">
      <dgm:prSet/>
      <dgm:spPr/>
      <dgm:t>
        <a:bodyPr/>
        <a:lstStyle/>
        <a:p>
          <a:endParaRPr lang="en-US"/>
        </a:p>
      </dgm:t>
    </dgm:pt>
    <dgm:pt modelId="{07E95075-D42F-43E7-9DC0-4305AE545AFC}">
      <dgm:prSet custT="1"/>
      <dgm:spPr>
        <a:xfrm>
          <a:off x="2764697" y="655936"/>
          <a:ext cx="2417063" cy="758565"/>
        </a:xfrm>
      </dgm:spPr>
      <dgm:t>
        <a:bodyPr/>
        <a:lstStyle/>
        <a:p>
          <a:pPr>
            <a:buNone/>
          </a:pPr>
          <a:r>
            <a:rPr lang="en-US" sz="2200">
              <a:latin typeface="Calibri" panose="020F0502020204030204" pitchFamily="34" charset="0"/>
              <a:ea typeface="+mn-ea"/>
              <a:cs typeface="Calibri" panose="020F0502020204030204" pitchFamily="34" charset="0"/>
            </a:rPr>
            <a:t>Assessment</a:t>
          </a:r>
          <a:endParaRPr lang="en-US" sz="2200" dirty="0">
            <a:latin typeface="Calibri" panose="020F0502020204030204" pitchFamily="34" charset="0"/>
            <a:ea typeface="+mn-ea"/>
            <a:cs typeface="Calibri" panose="020F0502020204030204" pitchFamily="34" charset="0"/>
          </a:endParaRPr>
        </a:p>
      </dgm:t>
    </dgm:pt>
    <dgm:pt modelId="{42831279-17F2-4361-896B-0715D1A946AB}" type="parTrans" cxnId="{7EB68AC4-1D4A-4AC5-AE42-59F30EF5BFCF}">
      <dgm:prSet/>
      <dgm:spPr/>
      <dgm:t>
        <a:bodyPr/>
        <a:lstStyle/>
        <a:p>
          <a:endParaRPr lang="en-US"/>
        </a:p>
      </dgm:t>
    </dgm:pt>
    <dgm:pt modelId="{A30CAF8B-6149-4EDF-B84B-1D7E95EB1566}" type="sibTrans" cxnId="{7EB68AC4-1D4A-4AC5-AE42-59F30EF5BFCF}">
      <dgm:prSet/>
      <dgm:spPr/>
      <dgm:t>
        <a:bodyPr/>
        <a:lstStyle/>
        <a:p>
          <a:endParaRPr lang="en-US"/>
        </a:p>
      </dgm:t>
    </dgm:pt>
    <dgm:pt modelId="{933DA3F6-A275-4053-9283-112E304D4BD5}">
      <dgm:prSet custT="1"/>
      <dgm:spPr>
        <a:xfrm>
          <a:off x="5520150" y="696670"/>
          <a:ext cx="2417063" cy="966825"/>
        </a:xfrm>
      </dgm:spPr>
      <dgm:t>
        <a:bodyPr/>
        <a:lstStyle/>
        <a:p>
          <a:pPr>
            <a:buNone/>
          </a:pPr>
          <a:r>
            <a:rPr lang="en-US" sz="2200" dirty="0">
              <a:latin typeface="Calibri" panose="020F0502020204030204" pitchFamily="34" charset="0"/>
              <a:ea typeface="+mn-ea"/>
              <a:cs typeface="Calibri" panose="020F0502020204030204" pitchFamily="34" charset="0"/>
            </a:rPr>
            <a:t>Resident Engagement</a:t>
          </a:r>
        </a:p>
      </dgm:t>
    </dgm:pt>
    <dgm:pt modelId="{493484D0-FCED-412B-A99C-69F61E1BE172}" type="parTrans" cxnId="{8E730CE9-99E6-4C1A-936C-13A650E70A5F}">
      <dgm:prSet/>
      <dgm:spPr/>
      <dgm:t>
        <a:bodyPr/>
        <a:lstStyle/>
        <a:p>
          <a:endParaRPr lang="en-US"/>
        </a:p>
      </dgm:t>
    </dgm:pt>
    <dgm:pt modelId="{81A42D2C-F55F-4B69-BE5F-3BB94139A222}" type="sibTrans" cxnId="{8E730CE9-99E6-4C1A-936C-13A650E70A5F}">
      <dgm:prSet/>
      <dgm:spPr/>
      <dgm:t>
        <a:bodyPr/>
        <a:lstStyle/>
        <a:p>
          <a:endParaRPr lang="en-US"/>
        </a:p>
      </dgm:t>
    </dgm:pt>
    <dgm:pt modelId="{5C050EC7-9427-4A0E-8973-F4832E0F7EF9}">
      <dgm:prSet custT="1"/>
      <dgm:spPr>
        <a:xfrm>
          <a:off x="2741566" y="1414502"/>
          <a:ext cx="2417063" cy="1948828"/>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Lots of it</a:t>
          </a:r>
        </a:p>
      </dgm:t>
    </dgm:pt>
    <dgm:pt modelId="{DF4FCB5D-92BA-473D-A607-C0BAD369CE2C}" type="parTrans" cxnId="{BC22B408-580C-4367-9331-9CA1C794380F}">
      <dgm:prSet/>
      <dgm:spPr/>
      <dgm:t>
        <a:bodyPr/>
        <a:lstStyle/>
        <a:p>
          <a:endParaRPr lang="en-US"/>
        </a:p>
      </dgm:t>
    </dgm:pt>
    <dgm:pt modelId="{8E0405DD-EE72-4665-BFF4-41B9051894B2}" type="sibTrans" cxnId="{BC22B408-580C-4367-9331-9CA1C794380F}">
      <dgm:prSet/>
      <dgm:spPr/>
      <dgm:t>
        <a:bodyPr/>
        <a:lstStyle/>
        <a:p>
          <a:endParaRPr lang="en-US"/>
        </a:p>
      </dgm:t>
    </dgm:pt>
    <dgm:pt modelId="{598B40C2-0182-3042-820D-57DFE67E962C}">
      <dgm:prSet custT="1"/>
      <dgm:spPr>
        <a:xfrm>
          <a:off x="5520150" y="1595162"/>
          <a:ext cx="2417063" cy="1727433"/>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ILPs</a:t>
          </a:r>
        </a:p>
      </dgm:t>
    </dgm:pt>
    <dgm:pt modelId="{EE93A99D-33CC-4C44-A935-DF47B0300919}" type="parTrans" cxnId="{27EC1C7B-27A1-5A47-8ED0-6ADADEC3E6D3}">
      <dgm:prSet/>
      <dgm:spPr/>
      <dgm:t>
        <a:bodyPr/>
        <a:lstStyle/>
        <a:p>
          <a:endParaRPr lang="en-US"/>
        </a:p>
      </dgm:t>
    </dgm:pt>
    <dgm:pt modelId="{EBCAF477-633E-B842-9DE9-34D462AE33F9}" type="sibTrans" cxnId="{27EC1C7B-27A1-5A47-8ED0-6ADADEC3E6D3}">
      <dgm:prSet/>
      <dgm:spPr/>
      <dgm:t>
        <a:bodyPr/>
        <a:lstStyle/>
        <a:p>
          <a:endParaRPr lang="en-US"/>
        </a:p>
      </dgm:t>
    </dgm:pt>
    <dgm:pt modelId="{9994B2CE-196C-F54A-9933-814EDB1CB1E4}">
      <dgm:prSet custT="1"/>
      <dgm:spPr>
        <a:xfrm>
          <a:off x="9245" y="1414502"/>
          <a:ext cx="2417063" cy="1948828"/>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Not just time based</a:t>
          </a:r>
        </a:p>
      </dgm:t>
    </dgm:pt>
    <dgm:pt modelId="{06F09F8F-28CC-E549-BA64-8233A948BFD7}" type="parTrans" cxnId="{68734F26-C83C-1A42-86F8-EDC52F70EADC}">
      <dgm:prSet/>
      <dgm:spPr/>
      <dgm:t>
        <a:bodyPr/>
        <a:lstStyle/>
        <a:p>
          <a:endParaRPr lang="en-US"/>
        </a:p>
      </dgm:t>
    </dgm:pt>
    <dgm:pt modelId="{91826E0B-0EC6-314F-A2B5-B641002BE960}" type="sibTrans" cxnId="{68734F26-C83C-1A42-86F8-EDC52F70EADC}">
      <dgm:prSet/>
      <dgm:spPr/>
      <dgm:t>
        <a:bodyPr/>
        <a:lstStyle/>
        <a:p>
          <a:endParaRPr lang="en-US"/>
        </a:p>
      </dgm:t>
    </dgm:pt>
    <dgm:pt modelId="{C250DF41-AA63-F048-8DF8-0A23DED4688B}">
      <dgm:prSet custT="1"/>
      <dgm:spPr>
        <a:xfrm>
          <a:off x="2741566" y="1414502"/>
          <a:ext cx="2417063" cy="1948828"/>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Formative Feedback</a:t>
          </a:r>
        </a:p>
      </dgm:t>
    </dgm:pt>
    <dgm:pt modelId="{DF8EA364-BD14-644D-B447-99F819FAD00B}" type="parTrans" cxnId="{C72ADA9E-8F4D-F141-9264-6A1A224A47D8}">
      <dgm:prSet/>
      <dgm:spPr/>
      <dgm:t>
        <a:bodyPr/>
        <a:lstStyle/>
        <a:p>
          <a:endParaRPr lang="en-US"/>
        </a:p>
      </dgm:t>
    </dgm:pt>
    <dgm:pt modelId="{7F4638B0-200A-2049-A9BC-CB9B053D3C9C}" type="sibTrans" cxnId="{C72ADA9E-8F4D-F141-9264-6A1A224A47D8}">
      <dgm:prSet/>
      <dgm:spPr/>
      <dgm:t>
        <a:bodyPr/>
        <a:lstStyle/>
        <a:p>
          <a:endParaRPr lang="en-US"/>
        </a:p>
      </dgm:t>
    </dgm:pt>
    <dgm:pt modelId="{185FF1F6-5A4A-9C4B-94AA-39963E088D16}">
      <dgm:prSet custT="1"/>
      <dgm:spPr>
        <a:xfrm>
          <a:off x="2741566" y="1414502"/>
          <a:ext cx="2417063" cy="1948828"/>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Direct </a:t>
          </a:r>
          <a:r>
            <a:rPr lang="en-US" sz="2200" dirty="0" err="1">
              <a:latin typeface="Calibri" panose="020F0502020204030204" pitchFamily="34" charset="0"/>
              <a:ea typeface="+mn-ea"/>
              <a:cs typeface="Calibri" panose="020F0502020204030204" pitchFamily="34" charset="0"/>
            </a:rPr>
            <a:t>Obs</a:t>
          </a:r>
          <a:endParaRPr lang="en-US" sz="2200" dirty="0">
            <a:latin typeface="Calibri" panose="020F0502020204030204" pitchFamily="34" charset="0"/>
            <a:ea typeface="+mn-ea"/>
            <a:cs typeface="Calibri" panose="020F0502020204030204" pitchFamily="34" charset="0"/>
          </a:endParaRPr>
        </a:p>
      </dgm:t>
    </dgm:pt>
    <dgm:pt modelId="{B3905EB8-0B15-C944-B2C2-778484F1B5DE}" type="parTrans" cxnId="{E6F148AE-2E73-924F-83F4-2A053D7E7CCE}">
      <dgm:prSet/>
      <dgm:spPr/>
      <dgm:t>
        <a:bodyPr/>
        <a:lstStyle/>
        <a:p>
          <a:endParaRPr lang="en-US"/>
        </a:p>
      </dgm:t>
    </dgm:pt>
    <dgm:pt modelId="{93443D19-D494-9F42-A339-C69C761CEB63}" type="sibTrans" cxnId="{E6F148AE-2E73-924F-83F4-2A053D7E7CCE}">
      <dgm:prSet/>
      <dgm:spPr/>
      <dgm:t>
        <a:bodyPr/>
        <a:lstStyle/>
        <a:p>
          <a:endParaRPr lang="en-US"/>
        </a:p>
      </dgm:t>
    </dgm:pt>
    <dgm:pt modelId="{4484C09C-01C3-C14D-9859-01971398400E}">
      <dgm:prSet custT="1"/>
      <dgm:spPr>
        <a:xfrm>
          <a:off x="5520150" y="1595162"/>
          <a:ext cx="2417063" cy="1727433"/>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Feedback to faculty</a:t>
          </a:r>
        </a:p>
      </dgm:t>
    </dgm:pt>
    <dgm:pt modelId="{92766A37-B7F0-3543-8CF9-87B5DF9D910D}" type="parTrans" cxnId="{54CBF37E-D9CF-6849-80CE-03328F9A6C9E}">
      <dgm:prSet/>
      <dgm:spPr/>
      <dgm:t>
        <a:bodyPr/>
        <a:lstStyle/>
        <a:p>
          <a:endParaRPr lang="en-US"/>
        </a:p>
      </dgm:t>
    </dgm:pt>
    <dgm:pt modelId="{3C809B4E-EFD2-4E40-8BD1-D79C8D7266A6}" type="sibTrans" cxnId="{54CBF37E-D9CF-6849-80CE-03328F9A6C9E}">
      <dgm:prSet/>
      <dgm:spPr/>
      <dgm:t>
        <a:bodyPr/>
        <a:lstStyle/>
        <a:p>
          <a:endParaRPr lang="en-US"/>
        </a:p>
      </dgm:t>
    </dgm:pt>
    <dgm:pt modelId="{8429F3C0-721C-0149-BEE7-702FCD1F888F}">
      <dgm:prSet custT="1"/>
      <dgm:spPr>
        <a:xfrm>
          <a:off x="5520150" y="1595162"/>
          <a:ext cx="2417063" cy="1727433"/>
        </a:xfrm>
      </dgm:spPr>
      <dgm:t>
        <a:bodyPr/>
        <a:lstStyle/>
        <a:p>
          <a:pPr algn="ctr">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Coaching</a:t>
          </a:r>
        </a:p>
      </dgm:t>
    </dgm:pt>
    <dgm:pt modelId="{1D88195B-E8DF-B84A-9309-AD86D967CBF2}" type="parTrans" cxnId="{2966972C-DFB7-DB45-AD29-12E0E853763E}">
      <dgm:prSet/>
      <dgm:spPr/>
      <dgm:t>
        <a:bodyPr/>
        <a:lstStyle/>
        <a:p>
          <a:endParaRPr lang="en-US"/>
        </a:p>
      </dgm:t>
    </dgm:pt>
    <dgm:pt modelId="{197DDB89-1197-C546-8A40-348D240AF3E0}" type="sibTrans" cxnId="{2966972C-DFB7-DB45-AD29-12E0E853763E}">
      <dgm:prSet/>
      <dgm:spPr/>
      <dgm:t>
        <a:bodyPr/>
        <a:lstStyle/>
        <a:p>
          <a:endParaRPr lang="en-US"/>
        </a:p>
      </dgm:t>
    </dgm:pt>
    <dgm:pt modelId="{8FAEE79E-CE9B-8548-B852-ACE06FAE9E2B}">
      <dgm:prSet custT="1"/>
      <dgm:spPr>
        <a:xfrm>
          <a:off x="9245" y="1414502"/>
          <a:ext cx="2417063" cy="1948828"/>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Outcome focus</a:t>
          </a:r>
        </a:p>
      </dgm:t>
    </dgm:pt>
    <dgm:pt modelId="{720A3201-EFE9-704F-94BD-753251183671}" type="parTrans" cxnId="{F7471B3E-5CCE-A543-AE59-7A6A3F032554}">
      <dgm:prSet/>
      <dgm:spPr/>
      <dgm:t>
        <a:bodyPr/>
        <a:lstStyle/>
        <a:p>
          <a:endParaRPr lang="en-US"/>
        </a:p>
      </dgm:t>
    </dgm:pt>
    <dgm:pt modelId="{0E8B3572-A312-474B-A6CF-11F84C839213}" type="sibTrans" cxnId="{F7471B3E-5CCE-A543-AE59-7A6A3F032554}">
      <dgm:prSet/>
      <dgm:spPr/>
      <dgm:t>
        <a:bodyPr/>
        <a:lstStyle/>
        <a:p>
          <a:endParaRPr lang="en-US"/>
        </a:p>
      </dgm:t>
    </dgm:pt>
    <dgm:pt modelId="{64FF1A36-83B9-D84F-AA5B-E45D57B7AB38}">
      <dgm:prSet custT="1"/>
      <dgm:spPr>
        <a:xfrm>
          <a:off x="5520150" y="1595162"/>
          <a:ext cx="2417063" cy="1727433"/>
        </a:xfrm>
      </dgm:spPr>
      <dgm:t>
        <a:bodyPr/>
        <a:lstStyle/>
        <a:p>
          <a:pPr algn="ctr">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Learner Focused</a:t>
          </a:r>
        </a:p>
      </dgm:t>
    </dgm:pt>
    <dgm:pt modelId="{3C16E36F-9295-B841-BF9C-D379FEEA73D5}" type="parTrans" cxnId="{E3DE3617-778D-D146-AC9D-784BFA5E1223}">
      <dgm:prSet/>
      <dgm:spPr/>
      <dgm:t>
        <a:bodyPr/>
        <a:lstStyle/>
        <a:p>
          <a:endParaRPr lang="en-US"/>
        </a:p>
      </dgm:t>
    </dgm:pt>
    <dgm:pt modelId="{57CBE3E4-5A45-FE4C-934D-C0BBBF1E2DA2}" type="sibTrans" cxnId="{E3DE3617-778D-D146-AC9D-784BFA5E1223}">
      <dgm:prSet/>
      <dgm:spPr/>
      <dgm:t>
        <a:bodyPr/>
        <a:lstStyle/>
        <a:p>
          <a:endParaRPr lang="en-US"/>
        </a:p>
      </dgm:t>
    </dgm:pt>
    <dgm:pt modelId="{F7F999F0-82DF-5D45-BE68-1253C0480EE6}">
      <dgm:prSet custT="1"/>
      <dgm:spPr>
        <a:xfrm>
          <a:off x="5520150" y="1595162"/>
          <a:ext cx="2417063" cy="1727433"/>
        </a:xfrm>
      </dgm:spPr>
      <dgm:t>
        <a:bodyPr/>
        <a:lstStyle/>
        <a:p>
          <a:pPr algn="ctr">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SMART CB Goals</a:t>
          </a:r>
        </a:p>
      </dgm:t>
    </dgm:pt>
    <dgm:pt modelId="{425A08CA-35B5-9640-B6F6-9B9442B33F1F}" type="parTrans" cxnId="{29B104EF-1E03-094E-85E1-EA7C16F941C5}">
      <dgm:prSet/>
      <dgm:spPr/>
      <dgm:t>
        <a:bodyPr/>
        <a:lstStyle/>
        <a:p>
          <a:endParaRPr lang="en-US"/>
        </a:p>
      </dgm:t>
    </dgm:pt>
    <dgm:pt modelId="{F3A5E6AC-E02E-624F-9645-38ECDBED373A}" type="sibTrans" cxnId="{29B104EF-1E03-094E-85E1-EA7C16F941C5}">
      <dgm:prSet/>
      <dgm:spPr/>
      <dgm:t>
        <a:bodyPr/>
        <a:lstStyle/>
        <a:p>
          <a:endParaRPr lang="en-US"/>
        </a:p>
      </dgm:t>
    </dgm:pt>
    <dgm:pt modelId="{CBE42956-5516-094E-9F2C-BE400B8D33CD}">
      <dgm:prSet custT="1"/>
      <dgm:spPr>
        <a:xfrm>
          <a:off x="5520150" y="1595162"/>
          <a:ext cx="2417063" cy="1727433"/>
        </a:xfrm>
      </dgm:spPr>
      <dgm:t>
        <a:bodyPr/>
        <a:lstStyle/>
        <a:p>
          <a:pPr algn="l">
            <a:buFont typeface="Arial" panose="020B0604020202020204" pitchFamily="34" charset="0"/>
            <a:buChar char="•"/>
          </a:pPr>
          <a:r>
            <a:rPr lang="en-US" sz="2200" dirty="0">
              <a:latin typeface="Calibri" panose="020F0502020204030204" pitchFamily="34" charset="0"/>
              <a:ea typeface="+mn-ea"/>
              <a:cs typeface="Calibri" panose="020F0502020204030204" pitchFamily="34" charset="0"/>
            </a:rPr>
            <a:t>Resident Development</a:t>
          </a:r>
        </a:p>
      </dgm:t>
    </dgm:pt>
    <dgm:pt modelId="{28436C7C-7FA0-6141-9F18-282342D931E6}" type="parTrans" cxnId="{D15FDD08-DC66-5B43-A0AF-D12F0CA37C6E}">
      <dgm:prSet/>
      <dgm:spPr/>
      <dgm:t>
        <a:bodyPr/>
        <a:lstStyle/>
        <a:p>
          <a:endParaRPr lang="en-US"/>
        </a:p>
      </dgm:t>
    </dgm:pt>
    <dgm:pt modelId="{53DC78ED-11CA-2C4E-99A4-9807FAC4B99E}" type="sibTrans" cxnId="{D15FDD08-DC66-5B43-A0AF-D12F0CA37C6E}">
      <dgm:prSet/>
      <dgm:spPr/>
      <dgm:t>
        <a:bodyPr/>
        <a:lstStyle/>
        <a:p>
          <a:endParaRPr lang="en-US"/>
        </a:p>
      </dgm:t>
    </dgm:pt>
    <dgm:pt modelId="{5829C665-7679-4043-B015-8CFF8AE0FF2C}" type="pres">
      <dgm:prSet presAssocID="{EC25316C-A837-4FE7-A93C-2F99E4A6077E}" presName="diagram" presStyleCnt="0">
        <dgm:presLayoutVars>
          <dgm:chPref val="1"/>
          <dgm:dir/>
          <dgm:animOne val="branch"/>
          <dgm:animLvl val="lvl"/>
          <dgm:resizeHandles/>
        </dgm:presLayoutVars>
      </dgm:prSet>
      <dgm:spPr/>
    </dgm:pt>
    <dgm:pt modelId="{BFA01719-6A21-3B44-8E43-B49FBF55B5EA}" type="pres">
      <dgm:prSet presAssocID="{933DA3F6-A275-4053-9283-112E304D4BD5}" presName="root" presStyleCnt="0"/>
      <dgm:spPr/>
    </dgm:pt>
    <dgm:pt modelId="{73E3AA34-DC1E-6944-BE84-63FB69EDE212}" type="pres">
      <dgm:prSet presAssocID="{933DA3F6-A275-4053-9283-112E304D4BD5}" presName="rootComposite" presStyleCnt="0"/>
      <dgm:spPr/>
    </dgm:pt>
    <dgm:pt modelId="{B546812E-E531-3547-8F35-580F3FED1F26}" type="pres">
      <dgm:prSet presAssocID="{933DA3F6-A275-4053-9283-112E304D4BD5}" presName="rootText" presStyleLbl="node1" presStyleIdx="0" presStyleCnt="4"/>
      <dgm:spPr/>
    </dgm:pt>
    <dgm:pt modelId="{8CC85DC4-D375-054C-8E49-C29B469F9123}" type="pres">
      <dgm:prSet presAssocID="{933DA3F6-A275-4053-9283-112E304D4BD5}" presName="rootConnector" presStyleLbl="node1" presStyleIdx="0" presStyleCnt="4"/>
      <dgm:spPr/>
    </dgm:pt>
    <dgm:pt modelId="{7A1A5FFC-4F16-1A47-956A-CA7D33145C69}" type="pres">
      <dgm:prSet presAssocID="{933DA3F6-A275-4053-9283-112E304D4BD5}" presName="childShape" presStyleCnt="0"/>
      <dgm:spPr/>
    </dgm:pt>
    <dgm:pt modelId="{22724010-8BB8-8A45-A35C-9562F3D9BDAA}" type="pres">
      <dgm:prSet presAssocID="{EE93A99D-33CC-4C44-A935-DF47B0300919}" presName="Name13" presStyleLbl="parChTrans1D2" presStyleIdx="0" presStyleCnt="11"/>
      <dgm:spPr/>
    </dgm:pt>
    <dgm:pt modelId="{9CC5BCD6-B603-A247-AE6F-08CD6AE2D2BC}" type="pres">
      <dgm:prSet presAssocID="{598B40C2-0182-3042-820D-57DFE67E962C}" presName="childText" presStyleLbl="bgAcc1" presStyleIdx="0" presStyleCnt="11">
        <dgm:presLayoutVars>
          <dgm:bulletEnabled val="1"/>
        </dgm:presLayoutVars>
      </dgm:prSet>
      <dgm:spPr/>
    </dgm:pt>
    <dgm:pt modelId="{55380AC4-952D-CF44-B38F-FC5E9AFE3FD9}" type="pres">
      <dgm:prSet presAssocID="{92766A37-B7F0-3543-8CF9-87B5DF9D910D}" presName="Name13" presStyleLbl="parChTrans1D2" presStyleIdx="1" presStyleCnt="11"/>
      <dgm:spPr/>
    </dgm:pt>
    <dgm:pt modelId="{B3C71DCD-016B-A442-A90B-45FF9BA2887E}" type="pres">
      <dgm:prSet presAssocID="{4484C09C-01C3-C14D-9859-01971398400E}" presName="childText" presStyleLbl="bgAcc1" presStyleIdx="1" presStyleCnt="11">
        <dgm:presLayoutVars>
          <dgm:bulletEnabled val="1"/>
        </dgm:presLayoutVars>
      </dgm:prSet>
      <dgm:spPr/>
    </dgm:pt>
    <dgm:pt modelId="{4401E02E-4A1C-5D44-998E-F26DCD74EF63}" type="pres">
      <dgm:prSet presAssocID="{28436C7C-7FA0-6141-9F18-282342D931E6}" presName="Name13" presStyleLbl="parChTrans1D2" presStyleIdx="2" presStyleCnt="11"/>
      <dgm:spPr/>
    </dgm:pt>
    <dgm:pt modelId="{DC3BDD94-9B09-0E45-B8B8-130F490C44EC}" type="pres">
      <dgm:prSet presAssocID="{CBE42956-5516-094E-9F2C-BE400B8D33CD}" presName="childText" presStyleLbl="bgAcc1" presStyleIdx="2" presStyleCnt="11" custScaleX="142697">
        <dgm:presLayoutVars>
          <dgm:bulletEnabled val="1"/>
        </dgm:presLayoutVars>
      </dgm:prSet>
      <dgm:spPr/>
    </dgm:pt>
    <dgm:pt modelId="{BA45DBC3-E09D-8A46-A319-8F4A1A721D33}" type="pres">
      <dgm:prSet presAssocID="{4F30F5A1-9B4C-4D1C-A679-94ACF728F844}" presName="root" presStyleCnt="0"/>
      <dgm:spPr/>
    </dgm:pt>
    <dgm:pt modelId="{525302FA-E44E-8944-9826-159B8CCCE8F8}" type="pres">
      <dgm:prSet presAssocID="{4F30F5A1-9B4C-4D1C-A679-94ACF728F844}" presName="rootComposite" presStyleCnt="0"/>
      <dgm:spPr/>
    </dgm:pt>
    <dgm:pt modelId="{AF910191-E0B8-294F-A7D9-0099F521E441}" type="pres">
      <dgm:prSet presAssocID="{4F30F5A1-9B4C-4D1C-A679-94ACF728F844}" presName="rootText" presStyleLbl="node1" presStyleIdx="1" presStyleCnt="4"/>
      <dgm:spPr/>
    </dgm:pt>
    <dgm:pt modelId="{3DC691E1-7175-AE49-86DA-82CD6A116B16}" type="pres">
      <dgm:prSet presAssocID="{4F30F5A1-9B4C-4D1C-A679-94ACF728F844}" presName="rootConnector" presStyleLbl="node1" presStyleIdx="1" presStyleCnt="4"/>
      <dgm:spPr/>
    </dgm:pt>
    <dgm:pt modelId="{67403E7F-836E-4C41-A021-B52384125241}" type="pres">
      <dgm:prSet presAssocID="{4F30F5A1-9B4C-4D1C-A679-94ACF728F844}" presName="childShape" presStyleCnt="0"/>
      <dgm:spPr/>
    </dgm:pt>
    <dgm:pt modelId="{916C3A4A-5EC2-574E-A9DB-4561B1A5F2DA}" type="pres">
      <dgm:prSet presAssocID="{3133B31D-1007-45F6-B3D4-78FEACBEF75D}" presName="Name13" presStyleLbl="parChTrans1D2" presStyleIdx="3" presStyleCnt="11"/>
      <dgm:spPr/>
    </dgm:pt>
    <dgm:pt modelId="{0FA57106-D19A-A847-BC90-48779B3B3AE1}" type="pres">
      <dgm:prSet presAssocID="{0D13A5CA-1293-408B-A59D-B53B021DE7D7}" presName="childText" presStyleLbl="bgAcc1" presStyleIdx="3" presStyleCnt="11">
        <dgm:presLayoutVars>
          <dgm:bulletEnabled val="1"/>
        </dgm:presLayoutVars>
      </dgm:prSet>
      <dgm:spPr/>
    </dgm:pt>
    <dgm:pt modelId="{814B924F-CAC3-5945-9AF9-6430856EA891}" type="pres">
      <dgm:prSet presAssocID="{06F09F8F-28CC-E549-BA64-8233A948BFD7}" presName="Name13" presStyleLbl="parChTrans1D2" presStyleIdx="4" presStyleCnt="11"/>
      <dgm:spPr/>
    </dgm:pt>
    <dgm:pt modelId="{4019EED8-B156-0243-9472-196BC42A2FBC}" type="pres">
      <dgm:prSet presAssocID="{9994B2CE-196C-F54A-9933-814EDB1CB1E4}" presName="childText" presStyleLbl="bgAcc1" presStyleIdx="4" presStyleCnt="11" custScaleY="117620">
        <dgm:presLayoutVars>
          <dgm:bulletEnabled val="1"/>
        </dgm:presLayoutVars>
      </dgm:prSet>
      <dgm:spPr/>
    </dgm:pt>
    <dgm:pt modelId="{27A67E09-9053-8C49-BF10-867FA35BF328}" type="pres">
      <dgm:prSet presAssocID="{720A3201-EFE9-704F-94BD-753251183671}" presName="Name13" presStyleLbl="parChTrans1D2" presStyleIdx="5" presStyleCnt="11"/>
      <dgm:spPr/>
    </dgm:pt>
    <dgm:pt modelId="{5C545B2E-EB48-404D-8395-A55DA2851D4D}" type="pres">
      <dgm:prSet presAssocID="{8FAEE79E-CE9B-8548-B852-ACE06FAE9E2B}" presName="childText" presStyleLbl="bgAcc1" presStyleIdx="5" presStyleCnt="11">
        <dgm:presLayoutVars>
          <dgm:bulletEnabled val="1"/>
        </dgm:presLayoutVars>
      </dgm:prSet>
      <dgm:spPr/>
    </dgm:pt>
    <dgm:pt modelId="{D94D83F8-0344-504E-8414-E696F923582F}" type="pres">
      <dgm:prSet presAssocID="{07E95075-D42F-43E7-9DC0-4305AE545AFC}" presName="root" presStyleCnt="0"/>
      <dgm:spPr/>
    </dgm:pt>
    <dgm:pt modelId="{ED518A61-8317-654C-8CDD-5B4EEC774A51}" type="pres">
      <dgm:prSet presAssocID="{07E95075-D42F-43E7-9DC0-4305AE545AFC}" presName="rootComposite" presStyleCnt="0"/>
      <dgm:spPr/>
    </dgm:pt>
    <dgm:pt modelId="{01CE0D79-2474-0548-A9F6-F26C80D76632}" type="pres">
      <dgm:prSet presAssocID="{07E95075-D42F-43E7-9DC0-4305AE545AFC}" presName="rootText" presStyleLbl="node1" presStyleIdx="2" presStyleCnt="4"/>
      <dgm:spPr/>
    </dgm:pt>
    <dgm:pt modelId="{D66E4121-891C-CE49-AEE8-D344AB2E3C25}" type="pres">
      <dgm:prSet presAssocID="{07E95075-D42F-43E7-9DC0-4305AE545AFC}" presName="rootConnector" presStyleLbl="node1" presStyleIdx="2" presStyleCnt="4"/>
      <dgm:spPr/>
    </dgm:pt>
    <dgm:pt modelId="{758846CB-4203-234C-B9C6-9C880A8F9A01}" type="pres">
      <dgm:prSet presAssocID="{07E95075-D42F-43E7-9DC0-4305AE545AFC}" presName="childShape" presStyleCnt="0"/>
      <dgm:spPr/>
    </dgm:pt>
    <dgm:pt modelId="{A669E034-E73B-B647-8667-9D3DA032C93F}" type="pres">
      <dgm:prSet presAssocID="{DF4FCB5D-92BA-473D-A607-C0BAD369CE2C}" presName="Name13" presStyleLbl="parChTrans1D2" presStyleIdx="6" presStyleCnt="11"/>
      <dgm:spPr/>
    </dgm:pt>
    <dgm:pt modelId="{C969E427-BC77-6141-85B2-92B0A6AC0701}" type="pres">
      <dgm:prSet presAssocID="{5C050EC7-9427-4A0E-8973-F4832E0F7EF9}" presName="childText" presStyleLbl="bgAcc1" presStyleIdx="6" presStyleCnt="11">
        <dgm:presLayoutVars>
          <dgm:bulletEnabled val="1"/>
        </dgm:presLayoutVars>
      </dgm:prSet>
      <dgm:spPr/>
    </dgm:pt>
    <dgm:pt modelId="{1C7B7BE5-32E4-6148-B3DE-19668912646E}" type="pres">
      <dgm:prSet presAssocID="{DF8EA364-BD14-644D-B447-99F819FAD00B}" presName="Name13" presStyleLbl="parChTrans1D2" presStyleIdx="7" presStyleCnt="11"/>
      <dgm:spPr/>
    </dgm:pt>
    <dgm:pt modelId="{ACE614F1-4D41-EB4C-AD74-8DDA26623D4D}" type="pres">
      <dgm:prSet presAssocID="{C250DF41-AA63-F048-8DF8-0A23DED4688B}" presName="childText" presStyleLbl="bgAcc1" presStyleIdx="7" presStyleCnt="11">
        <dgm:presLayoutVars>
          <dgm:bulletEnabled val="1"/>
        </dgm:presLayoutVars>
      </dgm:prSet>
      <dgm:spPr/>
    </dgm:pt>
    <dgm:pt modelId="{18A2BD73-A13A-3F4C-B95A-DE060383B297}" type="pres">
      <dgm:prSet presAssocID="{B3905EB8-0B15-C944-B2C2-778484F1B5DE}" presName="Name13" presStyleLbl="parChTrans1D2" presStyleIdx="8" presStyleCnt="11"/>
      <dgm:spPr/>
    </dgm:pt>
    <dgm:pt modelId="{4126D377-BE34-5446-8B2B-F0C4D7E1D151}" type="pres">
      <dgm:prSet presAssocID="{185FF1F6-5A4A-9C4B-94AA-39963E088D16}" presName="childText" presStyleLbl="bgAcc1" presStyleIdx="8" presStyleCnt="11">
        <dgm:presLayoutVars>
          <dgm:bulletEnabled val="1"/>
        </dgm:presLayoutVars>
      </dgm:prSet>
      <dgm:spPr/>
    </dgm:pt>
    <dgm:pt modelId="{4D381F4A-9650-3D4B-B459-1CB8A13E8E3C}" type="pres">
      <dgm:prSet presAssocID="{8429F3C0-721C-0149-BEE7-702FCD1F888F}" presName="root" presStyleCnt="0"/>
      <dgm:spPr/>
    </dgm:pt>
    <dgm:pt modelId="{183072CE-5B56-6844-B484-E4CF459CED2C}" type="pres">
      <dgm:prSet presAssocID="{8429F3C0-721C-0149-BEE7-702FCD1F888F}" presName="rootComposite" presStyleCnt="0"/>
      <dgm:spPr/>
    </dgm:pt>
    <dgm:pt modelId="{F3F11D49-5862-4E4D-BF64-46BFE669762E}" type="pres">
      <dgm:prSet presAssocID="{8429F3C0-721C-0149-BEE7-702FCD1F888F}" presName="rootText" presStyleLbl="node1" presStyleIdx="3" presStyleCnt="4"/>
      <dgm:spPr/>
    </dgm:pt>
    <dgm:pt modelId="{4E25B7DE-C2BA-F347-B379-666F88CD5B11}" type="pres">
      <dgm:prSet presAssocID="{8429F3C0-721C-0149-BEE7-702FCD1F888F}" presName="rootConnector" presStyleLbl="node1" presStyleIdx="3" presStyleCnt="4"/>
      <dgm:spPr/>
    </dgm:pt>
    <dgm:pt modelId="{E072869F-D6C3-7348-ADB1-91F6E83AA700}" type="pres">
      <dgm:prSet presAssocID="{8429F3C0-721C-0149-BEE7-702FCD1F888F}" presName="childShape" presStyleCnt="0"/>
      <dgm:spPr/>
    </dgm:pt>
    <dgm:pt modelId="{23A8D6B7-F527-E74F-A75B-42A57B8D088F}" type="pres">
      <dgm:prSet presAssocID="{3C16E36F-9295-B841-BF9C-D379FEEA73D5}" presName="Name13" presStyleLbl="parChTrans1D2" presStyleIdx="9" presStyleCnt="11"/>
      <dgm:spPr/>
    </dgm:pt>
    <dgm:pt modelId="{17E5800C-4A96-9F40-A844-B95FDF93B246}" type="pres">
      <dgm:prSet presAssocID="{64FF1A36-83B9-D84F-AA5B-E45D57B7AB38}" presName="childText" presStyleLbl="bgAcc1" presStyleIdx="9" presStyleCnt="11" custLinFactNeighborX="26635" custLinFactNeighborY="3278">
        <dgm:presLayoutVars>
          <dgm:bulletEnabled val="1"/>
        </dgm:presLayoutVars>
      </dgm:prSet>
      <dgm:spPr/>
    </dgm:pt>
    <dgm:pt modelId="{289F067F-E3C1-8A4B-8FC2-C92799768C9B}" type="pres">
      <dgm:prSet presAssocID="{425A08CA-35B5-9640-B6F6-9B9442B33F1F}" presName="Name13" presStyleLbl="parChTrans1D2" presStyleIdx="10" presStyleCnt="11"/>
      <dgm:spPr/>
    </dgm:pt>
    <dgm:pt modelId="{77976958-0A2B-7C4C-A113-788E3C5B556B}" type="pres">
      <dgm:prSet presAssocID="{F7F999F0-82DF-5D45-BE68-1253C0480EE6}" presName="childText" presStyleLbl="bgAcc1" presStyleIdx="10" presStyleCnt="11">
        <dgm:presLayoutVars>
          <dgm:bulletEnabled val="1"/>
        </dgm:presLayoutVars>
      </dgm:prSet>
      <dgm:spPr/>
    </dgm:pt>
  </dgm:ptLst>
  <dgm:cxnLst>
    <dgm:cxn modelId="{062D0B03-4D07-0946-ACB3-21DF42132C18}" type="presOf" srcId="{720A3201-EFE9-704F-94BD-753251183671}" destId="{27A67E09-9053-8C49-BF10-867FA35BF328}" srcOrd="0" destOrd="0" presId="urn:microsoft.com/office/officeart/2005/8/layout/hierarchy3"/>
    <dgm:cxn modelId="{BC22B408-580C-4367-9331-9CA1C794380F}" srcId="{07E95075-D42F-43E7-9DC0-4305AE545AFC}" destId="{5C050EC7-9427-4A0E-8973-F4832E0F7EF9}" srcOrd="0" destOrd="0" parTransId="{DF4FCB5D-92BA-473D-A607-C0BAD369CE2C}" sibTransId="{8E0405DD-EE72-4665-BFF4-41B9051894B2}"/>
    <dgm:cxn modelId="{D15FDD08-DC66-5B43-A0AF-D12F0CA37C6E}" srcId="{933DA3F6-A275-4053-9283-112E304D4BD5}" destId="{CBE42956-5516-094E-9F2C-BE400B8D33CD}" srcOrd="2" destOrd="0" parTransId="{28436C7C-7FA0-6141-9F18-282342D931E6}" sibTransId="{53DC78ED-11CA-2C4E-99A4-9807FAC4B99E}"/>
    <dgm:cxn modelId="{274F1E0C-B112-424D-A2C5-3BA54E2BF480}" type="presOf" srcId="{28436C7C-7FA0-6141-9F18-282342D931E6}" destId="{4401E02E-4A1C-5D44-998E-F26DCD74EF63}" srcOrd="0" destOrd="0" presId="urn:microsoft.com/office/officeart/2005/8/layout/hierarchy3"/>
    <dgm:cxn modelId="{DA18920E-8CDC-E24B-999C-A1ED201C1E0E}" type="presOf" srcId="{92766A37-B7F0-3543-8CF9-87B5DF9D910D}" destId="{55380AC4-952D-CF44-B38F-FC5E9AFE3FD9}" srcOrd="0" destOrd="0" presId="urn:microsoft.com/office/officeart/2005/8/layout/hierarchy3"/>
    <dgm:cxn modelId="{E3DE3617-778D-D146-AC9D-784BFA5E1223}" srcId="{8429F3C0-721C-0149-BEE7-702FCD1F888F}" destId="{64FF1A36-83B9-D84F-AA5B-E45D57B7AB38}" srcOrd="0" destOrd="0" parTransId="{3C16E36F-9295-B841-BF9C-D379FEEA73D5}" sibTransId="{57CBE3E4-5A45-FE4C-934D-C0BBBF1E2DA2}"/>
    <dgm:cxn modelId="{AE0E661A-E56A-481A-98A0-F54199BD1BD6}" srcId="{EC25316C-A837-4FE7-A93C-2F99E4A6077E}" destId="{4F30F5A1-9B4C-4D1C-A679-94ACF728F844}" srcOrd="1" destOrd="0" parTransId="{8AF21E6E-3AC2-4685-B5B7-94A28DB96456}" sibTransId="{271009A3-B6C6-4CFE-8EE2-F92590EE2741}"/>
    <dgm:cxn modelId="{EFC20E1C-E695-7F47-921D-0501E5C5B42F}" type="presOf" srcId="{B3905EB8-0B15-C944-B2C2-778484F1B5DE}" destId="{18A2BD73-A13A-3F4C-B95A-DE060383B297}" srcOrd="0" destOrd="0" presId="urn:microsoft.com/office/officeart/2005/8/layout/hierarchy3"/>
    <dgm:cxn modelId="{0E0E1F26-42C8-42FE-9F32-1AD2EB06DAD1}" srcId="{4F30F5A1-9B4C-4D1C-A679-94ACF728F844}" destId="{0D13A5CA-1293-408B-A59D-B53B021DE7D7}" srcOrd="0" destOrd="0" parTransId="{3133B31D-1007-45F6-B3D4-78FEACBEF75D}" sibTransId="{D140EB07-E9DE-470A-AC79-E34CD07D9521}"/>
    <dgm:cxn modelId="{68734F26-C83C-1A42-86F8-EDC52F70EADC}" srcId="{4F30F5A1-9B4C-4D1C-A679-94ACF728F844}" destId="{9994B2CE-196C-F54A-9933-814EDB1CB1E4}" srcOrd="1" destOrd="0" parTransId="{06F09F8F-28CC-E549-BA64-8233A948BFD7}" sibTransId="{91826E0B-0EC6-314F-A2B5-B641002BE960}"/>
    <dgm:cxn modelId="{503FBA28-9C69-6F4A-AD88-E5EE1BFCA69E}" type="presOf" srcId="{933DA3F6-A275-4053-9283-112E304D4BD5}" destId="{B546812E-E531-3547-8F35-580F3FED1F26}" srcOrd="0" destOrd="0" presId="urn:microsoft.com/office/officeart/2005/8/layout/hierarchy3"/>
    <dgm:cxn modelId="{7509AA2B-80F2-7442-8C3A-F6437E69DF0B}" type="presOf" srcId="{0D13A5CA-1293-408B-A59D-B53B021DE7D7}" destId="{0FA57106-D19A-A847-BC90-48779B3B3AE1}" srcOrd="0" destOrd="0" presId="urn:microsoft.com/office/officeart/2005/8/layout/hierarchy3"/>
    <dgm:cxn modelId="{2966972C-DFB7-DB45-AD29-12E0E853763E}" srcId="{EC25316C-A837-4FE7-A93C-2F99E4A6077E}" destId="{8429F3C0-721C-0149-BEE7-702FCD1F888F}" srcOrd="3" destOrd="0" parTransId="{1D88195B-E8DF-B84A-9309-AD86D967CBF2}" sibTransId="{197DDB89-1197-C546-8A40-348D240AF3E0}"/>
    <dgm:cxn modelId="{C8A6BC32-428F-9245-BB2C-623C57D327F8}" type="presOf" srcId="{598B40C2-0182-3042-820D-57DFE67E962C}" destId="{9CC5BCD6-B603-A247-AE6F-08CD6AE2D2BC}" srcOrd="0" destOrd="0" presId="urn:microsoft.com/office/officeart/2005/8/layout/hierarchy3"/>
    <dgm:cxn modelId="{F7471B3E-5CCE-A543-AE59-7A6A3F032554}" srcId="{4F30F5A1-9B4C-4D1C-A679-94ACF728F844}" destId="{8FAEE79E-CE9B-8548-B852-ACE06FAE9E2B}" srcOrd="2" destOrd="0" parTransId="{720A3201-EFE9-704F-94BD-753251183671}" sibTransId="{0E8B3572-A312-474B-A6CF-11F84C839213}"/>
    <dgm:cxn modelId="{5F857F55-AE5C-FC40-BF5C-311C9CB0C1AE}" type="presOf" srcId="{F7F999F0-82DF-5D45-BE68-1253C0480EE6}" destId="{77976958-0A2B-7C4C-A113-788E3C5B556B}" srcOrd="0" destOrd="0" presId="urn:microsoft.com/office/officeart/2005/8/layout/hierarchy3"/>
    <dgm:cxn modelId="{3AD9C159-2B9E-9F49-A406-6B276A8248BE}" type="presOf" srcId="{8FAEE79E-CE9B-8548-B852-ACE06FAE9E2B}" destId="{5C545B2E-EB48-404D-8395-A55DA2851D4D}" srcOrd="0" destOrd="0" presId="urn:microsoft.com/office/officeart/2005/8/layout/hierarchy3"/>
    <dgm:cxn modelId="{F6EED459-C0CE-EC4A-811A-4B7B58A76759}" type="presOf" srcId="{8429F3C0-721C-0149-BEE7-702FCD1F888F}" destId="{F3F11D49-5862-4E4D-BF64-46BFE669762E}" srcOrd="0" destOrd="0" presId="urn:microsoft.com/office/officeart/2005/8/layout/hierarchy3"/>
    <dgm:cxn modelId="{EA658E5C-EF59-3E4A-90B2-C5CC94C3BEF9}" type="presOf" srcId="{3C16E36F-9295-B841-BF9C-D379FEEA73D5}" destId="{23A8D6B7-F527-E74F-A75B-42A57B8D088F}" srcOrd="0" destOrd="0" presId="urn:microsoft.com/office/officeart/2005/8/layout/hierarchy3"/>
    <dgm:cxn modelId="{D55ECF62-D08B-D740-AA2F-803EC9786784}" type="presOf" srcId="{DF4FCB5D-92BA-473D-A607-C0BAD369CE2C}" destId="{A669E034-E73B-B647-8667-9D3DA032C93F}" srcOrd="0" destOrd="0" presId="urn:microsoft.com/office/officeart/2005/8/layout/hierarchy3"/>
    <dgm:cxn modelId="{39455963-687C-964C-9F79-FD8436319566}" type="presOf" srcId="{5C050EC7-9427-4A0E-8973-F4832E0F7EF9}" destId="{C969E427-BC77-6141-85B2-92B0A6AC0701}" srcOrd="0" destOrd="0" presId="urn:microsoft.com/office/officeart/2005/8/layout/hierarchy3"/>
    <dgm:cxn modelId="{AAEFF079-AFBA-1E42-83E1-73CEC3951EC6}" type="presOf" srcId="{07E95075-D42F-43E7-9DC0-4305AE545AFC}" destId="{01CE0D79-2474-0548-A9F6-F26C80D76632}" srcOrd="0" destOrd="0" presId="urn:microsoft.com/office/officeart/2005/8/layout/hierarchy3"/>
    <dgm:cxn modelId="{27EC1C7B-27A1-5A47-8ED0-6ADADEC3E6D3}" srcId="{933DA3F6-A275-4053-9283-112E304D4BD5}" destId="{598B40C2-0182-3042-820D-57DFE67E962C}" srcOrd="0" destOrd="0" parTransId="{EE93A99D-33CC-4C44-A935-DF47B0300919}" sibTransId="{EBCAF477-633E-B842-9DE9-34D462AE33F9}"/>
    <dgm:cxn modelId="{54CBF37E-D9CF-6849-80CE-03328F9A6C9E}" srcId="{933DA3F6-A275-4053-9283-112E304D4BD5}" destId="{4484C09C-01C3-C14D-9859-01971398400E}" srcOrd="1" destOrd="0" parTransId="{92766A37-B7F0-3543-8CF9-87B5DF9D910D}" sibTransId="{3C809B4E-EFD2-4E40-8BD1-D79C8D7266A6}"/>
    <dgm:cxn modelId="{BD864382-F326-4F4F-AA21-9DDDDF318A3B}" type="presOf" srcId="{9994B2CE-196C-F54A-9933-814EDB1CB1E4}" destId="{4019EED8-B156-0243-9472-196BC42A2FBC}" srcOrd="0" destOrd="0" presId="urn:microsoft.com/office/officeart/2005/8/layout/hierarchy3"/>
    <dgm:cxn modelId="{B1229386-CA0D-1D4D-9F01-C854E1290AF2}" type="presOf" srcId="{64FF1A36-83B9-D84F-AA5B-E45D57B7AB38}" destId="{17E5800C-4A96-9F40-A844-B95FDF93B246}" srcOrd="0" destOrd="0" presId="urn:microsoft.com/office/officeart/2005/8/layout/hierarchy3"/>
    <dgm:cxn modelId="{1E1E658B-EDEC-154F-AA41-642A55F5DDC6}" type="presOf" srcId="{4F30F5A1-9B4C-4D1C-A679-94ACF728F844}" destId="{AF910191-E0B8-294F-A7D9-0099F521E441}" srcOrd="0" destOrd="0" presId="urn:microsoft.com/office/officeart/2005/8/layout/hierarchy3"/>
    <dgm:cxn modelId="{31540899-6765-294B-A7B4-5A8A6AF72F55}" type="presOf" srcId="{EE93A99D-33CC-4C44-A935-DF47B0300919}" destId="{22724010-8BB8-8A45-A35C-9562F3D9BDAA}" srcOrd="0" destOrd="0" presId="urn:microsoft.com/office/officeart/2005/8/layout/hierarchy3"/>
    <dgm:cxn modelId="{CDE5369D-9116-BA40-9264-CE979049DC3C}" type="presOf" srcId="{4F30F5A1-9B4C-4D1C-A679-94ACF728F844}" destId="{3DC691E1-7175-AE49-86DA-82CD6A116B16}" srcOrd="1" destOrd="0" presId="urn:microsoft.com/office/officeart/2005/8/layout/hierarchy3"/>
    <dgm:cxn modelId="{86C9629D-8889-D740-B73B-045F94193BE1}" type="presOf" srcId="{DF8EA364-BD14-644D-B447-99F819FAD00B}" destId="{1C7B7BE5-32E4-6148-B3DE-19668912646E}" srcOrd="0" destOrd="0" presId="urn:microsoft.com/office/officeart/2005/8/layout/hierarchy3"/>
    <dgm:cxn modelId="{C72ADA9E-8F4D-F141-9264-6A1A224A47D8}" srcId="{07E95075-D42F-43E7-9DC0-4305AE545AFC}" destId="{C250DF41-AA63-F048-8DF8-0A23DED4688B}" srcOrd="1" destOrd="0" parTransId="{DF8EA364-BD14-644D-B447-99F819FAD00B}" sibTransId="{7F4638B0-200A-2049-A9BC-CB9B053D3C9C}"/>
    <dgm:cxn modelId="{20D729A2-507F-7D41-B048-DAA1FFBD9A46}" type="presOf" srcId="{933DA3F6-A275-4053-9283-112E304D4BD5}" destId="{8CC85DC4-D375-054C-8E49-C29B469F9123}" srcOrd="1" destOrd="0" presId="urn:microsoft.com/office/officeart/2005/8/layout/hierarchy3"/>
    <dgm:cxn modelId="{858217A4-D9A8-8447-8524-412C86999426}" type="presOf" srcId="{425A08CA-35B5-9640-B6F6-9B9442B33F1F}" destId="{289F067F-E3C1-8A4B-8FC2-C92799768C9B}" srcOrd="0" destOrd="0" presId="urn:microsoft.com/office/officeart/2005/8/layout/hierarchy3"/>
    <dgm:cxn modelId="{D70780A5-5630-034D-92B8-F86881F74480}" type="presOf" srcId="{3133B31D-1007-45F6-B3D4-78FEACBEF75D}" destId="{916C3A4A-5EC2-574E-A9DB-4561B1A5F2DA}" srcOrd="0" destOrd="0" presId="urn:microsoft.com/office/officeart/2005/8/layout/hierarchy3"/>
    <dgm:cxn modelId="{E6F148AE-2E73-924F-83F4-2A053D7E7CCE}" srcId="{07E95075-D42F-43E7-9DC0-4305AE545AFC}" destId="{185FF1F6-5A4A-9C4B-94AA-39963E088D16}" srcOrd="2" destOrd="0" parTransId="{B3905EB8-0B15-C944-B2C2-778484F1B5DE}" sibTransId="{93443D19-D494-9F42-A339-C69C761CEB63}"/>
    <dgm:cxn modelId="{17032AB3-5668-EF46-9DE2-050AF979B4C3}" type="presOf" srcId="{8429F3C0-721C-0149-BEE7-702FCD1F888F}" destId="{4E25B7DE-C2BA-F347-B379-666F88CD5B11}" srcOrd="1" destOrd="0" presId="urn:microsoft.com/office/officeart/2005/8/layout/hierarchy3"/>
    <dgm:cxn modelId="{ED09E3B3-C974-C34F-9F2A-0FFA84D765D1}" type="presOf" srcId="{185FF1F6-5A4A-9C4B-94AA-39963E088D16}" destId="{4126D377-BE34-5446-8B2B-F0C4D7E1D151}" srcOrd="0" destOrd="0" presId="urn:microsoft.com/office/officeart/2005/8/layout/hierarchy3"/>
    <dgm:cxn modelId="{FC0BA6C2-461D-0544-8366-20A186098F34}" type="presOf" srcId="{4484C09C-01C3-C14D-9859-01971398400E}" destId="{B3C71DCD-016B-A442-A90B-45FF9BA2887E}" srcOrd="0" destOrd="0" presId="urn:microsoft.com/office/officeart/2005/8/layout/hierarchy3"/>
    <dgm:cxn modelId="{D55017C4-C6B2-BD42-ADC8-E8F2F6FDDD92}" type="presOf" srcId="{C250DF41-AA63-F048-8DF8-0A23DED4688B}" destId="{ACE614F1-4D41-EB4C-AD74-8DDA26623D4D}" srcOrd="0" destOrd="0" presId="urn:microsoft.com/office/officeart/2005/8/layout/hierarchy3"/>
    <dgm:cxn modelId="{7EB68AC4-1D4A-4AC5-AE42-59F30EF5BFCF}" srcId="{EC25316C-A837-4FE7-A93C-2F99E4A6077E}" destId="{07E95075-D42F-43E7-9DC0-4305AE545AFC}" srcOrd="2" destOrd="0" parTransId="{42831279-17F2-4361-896B-0715D1A946AB}" sibTransId="{A30CAF8B-6149-4EDF-B84B-1D7E95EB1566}"/>
    <dgm:cxn modelId="{52355FCF-8A10-874D-A451-5AFEEC6F4DBB}" type="presOf" srcId="{EC25316C-A837-4FE7-A93C-2F99E4A6077E}" destId="{5829C665-7679-4043-B015-8CFF8AE0FF2C}" srcOrd="0" destOrd="0" presId="urn:microsoft.com/office/officeart/2005/8/layout/hierarchy3"/>
    <dgm:cxn modelId="{4F122DD4-0FDB-3947-80F4-5B1CCE5447D3}" type="presOf" srcId="{07E95075-D42F-43E7-9DC0-4305AE545AFC}" destId="{D66E4121-891C-CE49-AEE8-D344AB2E3C25}" srcOrd="1" destOrd="0" presId="urn:microsoft.com/office/officeart/2005/8/layout/hierarchy3"/>
    <dgm:cxn modelId="{9C1617E2-88DE-8E4D-B9C4-2DAC6A5FB4AC}" type="presOf" srcId="{06F09F8F-28CC-E549-BA64-8233A948BFD7}" destId="{814B924F-CAC3-5945-9AF9-6430856EA891}" srcOrd="0" destOrd="0" presId="urn:microsoft.com/office/officeart/2005/8/layout/hierarchy3"/>
    <dgm:cxn modelId="{8E730CE9-99E6-4C1A-936C-13A650E70A5F}" srcId="{EC25316C-A837-4FE7-A93C-2F99E4A6077E}" destId="{933DA3F6-A275-4053-9283-112E304D4BD5}" srcOrd="0" destOrd="0" parTransId="{493484D0-FCED-412B-A99C-69F61E1BE172}" sibTransId="{81A42D2C-F55F-4B69-BE5F-3BB94139A222}"/>
    <dgm:cxn modelId="{29B104EF-1E03-094E-85E1-EA7C16F941C5}" srcId="{8429F3C0-721C-0149-BEE7-702FCD1F888F}" destId="{F7F999F0-82DF-5D45-BE68-1253C0480EE6}" srcOrd="1" destOrd="0" parTransId="{425A08CA-35B5-9640-B6F6-9B9442B33F1F}" sibTransId="{F3A5E6AC-E02E-624F-9645-38ECDBED373A}"/>
    <dgm:cxn modelId="{C17750F1-179E-4B49-B2C8-4D7023DFFF43}" type="presOf" srcId="{CBE42956-5516-094E-9F2C-BE400B8D33CD}" destId="{DC3BDD94-9B09-0E45-B8B8-130F490C44EC}" srcOrd="0" destOrd="0" presId="urn:microsoft.com/office/officeart/2005/8/layout/hierarchy3"/>
    <dgm:cxn modelId="{E12D21AF-144A-0E4E-805D-34F2DAE00D42}" type="presParOf" srcId="{5829C665-7679-4043-B015-8CFF8AE0FF2C}" destId="{BFA01719-6A21-3B44-8E43-B49FBF55B5EA}" srcOrd="0" destOrd="0" presId="urn:microsoft.com/office/officeart/2005/8/layout/hierarchy3"/>
    <dgm:cxn modelId="{50DB0FD4-B07F-0C4E-B169-08BBA74DD92A}" type="presParOf" srcId="{BFA01719-6A21-3B44-8E43-B49FBF55B5EA}" destId="{73E3AA34-DC1E-6944-BE84-63FB69EDE212}" srcOrd="0" destOrd="0" presId="urn:microsoft.com/office/officeart/2005/8/layout/hierarchy3"/>
    <dgm:cxn modelId="{A4451D76-4250-4C4A-816B-518F822F6ABF}" type="presParOf" srcId="{73E3AA34-DC1E-6944-BE84-63FB69EDE212}" destId="{B546812E-E531-3547-8F35-580F3FED1F26}" srcOrd="0" destOrd="0" presId="urn:microsoft.com/office/officeart/2005/8/layout/hierarchy3"/>
    <dgm:cxn modelId="{03F67CA1-045A-E541-9524-EAB91F38DDB0}" type="presParOf" srcId="{73E3AA34-DC1E-6944-BE84-63FB69EDE212}" destId="{8CC85DC4-D375-054C-8E49-C29B469F9123}" srcOrd="1" destOrd="0" presId="urn:microsoft.com/office/officeart/2005/8/layout/hierarchy3"/>
    <dgm:cxn modelId="{FBE82A4C-0782-9643-AC11-3C082FC46458}" type="presParOf" srcId="{BFA01719-6A21-3B44-8E43-B49FBF55B5EA}" destId="{7A1A5FFC-4F16-1A47-956A-CA7D33145C69}" srcOrd="1" destOrd="0" presId="urn:microsoft.com/office/officeart/2005/8/layout/hierarchy3"/>
    <dgm:cxn modelId="{66DAE993-C6AB-7B42-BD74-B69BFF43A6DD}" type="presParOf" srcId="{7A1A5FFC-4F16-1A47-956A-CA7D33145C69}" destId="{22724010-8BB8-8A45-A35C-9562F3D9BDAA}" srcOrd="0" destOrd="0" presId="urn:microsoft.com/office/officeart/2005/8/layout/hierarchy3"/>
    <dgm:cxn modelId="{88862E0E-2720-F645-AB9A-C394CE245A9B}" type="presParOf" srcId="{7A1A5FFC-4F16-1A47-956A-CA7D33145C69}" destId="{9CC5BCD6-B603-A247-AE6F-08CD6AE2D2BC}" srcOrd="1" destOrd="0" presId="urn:microsoft.com/office/officeart/2005/8/layout/hierarchy3"/>
    <dgm:cxn modelId="{8099FA1F-57F8-A34D-A2EE-15101B4C1559}" type="presParOf" srcId="{7A1A5FFC-4F16-1A47-956A-CA7D33145C69}" destId="{55380AC4-952D-CF44-B38F-FC5E9AFE3FD9}" srcOrd="2" destOrd="0" presId="urn:microsoft.com/office/officeart/2005/8/layout/hierarchy3"/>
    <dgm:cxn modelId="{D0FDF167-5D17-5544-ACCC-D10E5871C7DB}" type="presParOf" srcId="{7A1A5FFC-4F16-1A47-956A-CA7D33145C69}" destId="{B3C71DCD-016B-A442-A90B-45FF9BA2887E}" srcOrd="3" destOrd="0" presId="urn:microsoft.com/office/officeart/2005/8/layout/hierarchy3"/>
    <dgm:cxn modelId="{30B20FE8-963C-A54B-8D0D-2A78D20C4237}" type="presParOf" srcId="{7A1A5FFC-4F16-1A47-956A-CA7D33145C69}" destId="{4401E02E-4A1C-5D44-998E-F26DCD74EF63}" srcOrd="4" destOrd="0" presId="urn:microsoft.com/office/officeart/2005/8/layout/hierarchy3"/>
    <dgm:cxn modelId="{88123C2A-B3E6-6640-89F3-32BAA6629C4F}" type="presParOf" srcId="{7A1A5FFC-4F16-1A47-956A-CA7D33145C69}" destId="{DC3BDD94-9B09-0E45-B8B8-130F490C44EC}" srcOrd="5" destOrd="0" presId="urn:microsoft.com/office/officeart/2005/8/layout/hierarchy3"/>
    <dgm:cxn modelId="{DE76A202-78CD-FA49-9AF0-4C2CC10C9481}" type="presParOf" srcId="{5829C665-7679-4043-B015-8CFF8AE0FF2C}" destId="{BA45DBC3-E09D-8A46-A319-8F4A1A721D33}" srcOrd="1" destOrd="0" presId="urn:microsoft.com/office/officeart/2005/8/layout/hierarchy3"/>
    <dgm:cxn modelId="{D657C998-1575-E044-B254-BD221B56469B}" type="presParOf" srcId="{BA45DBC3-E09D-8A46-A319-8F4A1A721D33}" destId="{525302FA-E44E-8944-9826-159B8CCCE8F8}" srcOrd="0" destOrd="0" presId="urn:microsoft.com/office/officeart/2005/8/layout/hierarchy3"/>
    <dgm:cxn modelId="{02E69E17-3363-D748-BCC8-1D9FB72E733E}" type="presParOf" srcId="{525302FA-E44E-8944-9826-159B8CCCE8F8}" destId="{AF910191-E0B8-294F-A7D9-0099F521E441}" srcOrd="0" destOrd="0" presId="urn:microsoft.com/office/officeart/2005/8/layout/hierarchy3"/>
    <dgm:cxn modelId="{65DE05B0-48E5-F44D-B068-4C4C06601B8A}" type="presParOf" srcId="{525302FA-E44E-8944-9826-159B8CCCE8F8}" destId="{3DC691E1-7175-AE49-86DA-82CD6A116B16}" srcOrd="1" destOrd="0" presId="urn:microsoft.com/office/officeart/2005/8/layout/hierarchy3"/>
    <dgm:cxn modelId="{172174F1-C71B-3B4F-8DEB-A0EBBE101A42}" type="presParOf" srcId="{BA45DBC3-E09D-8A46-A319-8F4A1A721D33}" destId="{67403E7F-836E-4C41-A021-B52384125241}" srcOrd="1" destOrd="0" presId="urn:microsoft.com/office/officeart/2005/8/layout/hierarchy3"/>
    <dgm:cxn modelId="{CA401706-6B7C-D041-99AB-30935148ABB9}" type="presParOf" srcId="{67403E7F-836E-4C41-A021-B52384125241}" destId="{916C3A4A-5EC2-574E-A9DB-4561B1A5F2DA}" srcOrd="0" destOrd="0" presId="urn:microsoft.com/office/officeart/2005/8/layout/hierarchy3"/>
    <dgm:cxn modelId="{42427F59-0392-0F45-881C-499FBC1A5349}" type="presParOf" srcId="{67403E7F-836E-4C41-A021-B52384125241}" destId="{0FA57106-D19A-A847-BC90-48779B3B3AE1}" srcOrd="1" destOrd="0" presId="urn:microsoft.com/office/officeart/2005/8/layout/hierarchy3"/>
    <dgm:cxn modelId="{26E38B43-895B-7B49-86CD-7CB2F7AFC2D8}" type="presParOf" srcId="{67403E7F-836E-4C41-A021-B52384125241}" destId="{814B924F-CAC3-5945-9AF9-6430856EA891}" srcOrd="2" destOrd="0" presId="urn:microsoft.com/office/officeart/2005/8/layout/hierarchy3"/>
    <dgm:cxn modelId="{3FE98461-F922-B14B-A07E-D2D512BF6164}" type="presParOf" srcId="{67403E7F-836E-4C41-A021-B52384125241}" destId="{4019EED8-B156-0243-9472-196BC42A2FBC}" srcOrd="3" destOrd="0" presId="urn:microsoft.com/office/officeart/2005/8/layout/hierarchy3"/>
    <dgm:cxn modelId="{97BE0C81-F765-EA4E-B8E4-14137DCF6F6F}" type="presParOf" srcId="{67403E7F-836E-4C41-A021-B52384125241}" destId="{27A67E09-9053-8C49-BF10-867FA35BF328}" srcOrd="4" destOrd="0" presId="urn:microsoft.com/office/officeart/2005/8/layout/hierarchy3"/>
    <dgm:cxn modelId="{EBA7FE41-D246-044B-A5AF-FEC7A9DC5A93}" type="presParOf" srcId="{67403E7F-836E-4C41-A021-B52384125241}" destId="{5C545B2E-EB48-404D-8395-A55DA2851D4D}" srcOrd="5" destOrd="0" presId="urn:microsoft.com/office/officeart/2005/8/layout/hierarchy3"/>
    <dgm:cxn modelId="{AE296C4B-B36E-BA40-89E7-44E5DC3A6D9B}" type="presParOf" srcId="{5829C665-7679-4043-B015-8CFF8AE0FF2C}" destId="{D94D83F8-0344-504E-8414-E696F923582F}" srcOrd="2" destOrd="0" presId="urn:microsoft.com/office/officeart/2005/8/layout/hierarchy3"/>
    <dgm:cxn modelId="{7D4933D1-7F9A-D044-93D7-1C5D85DDFBE6}" type="presParOf" srcId="{D94D83F8-0344-504E-8414-E696F923582F}" destId="{ED518A61-8317-654C-8CDD-5B4EEC774A51}" srcOrd="0" destOrd="0" presId="urn:microsoft.com/office/officeart/2005/8/layout/hierarchy3"/>
    <dgm:cxn modelId="{216A08F1-D680-0244-B12C-0C2262586536}" type="presParOf" srcId="{ED518A61-8317-654C-8CDD-5B4EEC774A51}" destId="{01CE0D79-2474-0548-A9F6-F26C80D76632}" srcOrd="0" destOrd="0" presId="urn:microsoft.com/office/officeart/2005/8/layout/hierarchy3"/>
    <dgm:cxn modelId="{B85BC426-F3FC-7648-8AA3-E57ED8B50FC6}" type="presParOf" srcId="{ED518A61-8317-654C-8CDD-5B4EEC774A51}" destId="{D66E4121-891C-CE49-AEE8-D344AB2E3C25}" srcOrd="1" destOrd="0" presId="urn:microsoft.com/office/officeart/2005/8/layout/hierarchy3"/>
    <dgm:cxn modelId="{31F3851E-54BE-524E-93C6-8965C08E690C}" type="presParOf" srcId="{D94D83F8-0344-504E-8414-E696F923582F}" destId="{758846CB-4203-234C-B9C6-9C880A8F9A01}" srcOrd="1" destOrd="0" presId="urn:microsoft.com/office/officeart/2005/8/layout/hierarchy3"/>
    <dgm:cxn modelId="{C790F3FE-EDAB-3F4C-80AE-CF6DF3BD784E}" type="presParOf" srcId="{758846CB-4203-234C-B9C6-9C880A8F9A01}" destId="{A669E034-E73B-B647-8667-9D3DA032C93F}" srcOrd="0" destOrd="0" presId="urn:microsoft.com/office/officeart/2005/8/layout/hierarchy3"/>
    <dgm:cxn modelId="{50058074-E0D0-C644-A75F-DCC1A77A6E0C}" type="presParOf" srcId="{758846CB-4203-234C-B9C6-9C880A8F9A01}" destId="{C969E427-BC77-6141-85B2-92B0A6AC0701}" srcOrd="1" destOrd="0" presId="urn:microsoft.com/office/officeart/2005/8/layout/hierarchy3"/>
    <dgm:cxn modelId="{1FBF9637-0723-2142-BC60-7956257D9F03}" type="presParOf" srcId="{758846CB-4203-234C-B9C6-9C880A8F9A01}" destId="{1C7B7BE5-32E4-6148-B3DE-19668912646E}" srcOrd="2" destOrd="0" presId="urn:microsoft.com/office/officeart/2005/8/layout/hierarchy3"/>
    <dgm:cxn modelId="{1CC60AB0-0B05-EE43-8CB6-DE2C0DBBD7D2}" type="presParOf" srcId="{758846CB-4203-234C-B9C6-9C880A8F9A01}" destId="{ACE614F1-4D41-EB4C-AD74-8DDA26623D4D}" srcOrd="3" destOrd="0" presId="urn:microsoft.com/office/officeart/2005/8/layout/hierarchy3"/>
    <dgm:cxn modelId="{C97E401A-ADA6-3B45-8ECD-42A761DB5CB1}" type="presParOf" srcId="{758846CB-4203-234C-B9C6-9C880A8F9A01}" destId="{18A2BD73-A13A-3F4C-B95A-DE060383B297}" srcOrd="4" destOrd="0" presId="urn:microsoft.com/office/officeart/2005/8/layout/hierarchy3"/>
    <dgm:cxn modelId="{6B46458B-FAB2-DD4B-A431-6A3B56065179}" type="presParOf" srcId="{758846CB-4203-234C-B9C6-9C880A8F9A01}" destId="{4126D377-BE34-5446-8B2B-F0C4D7E1D151}" srcOrd="5" destOrd="0" presId="urn:microsoft.com/office/officeart/2005/8/layout/hierarchy3"/>
    <dgm:cxn modelId="{7F321E0C-ECC5-CD4F-88CB-E7E8F7B3F787}" type="presParOf" srcId="{5829C665-7679-4043-B015-8CFF8AE0FF2C}" destId="{4D381F4A-9650-3D4B-B459-1CB8A13E8E3C}" srcOrd="3" destOrd="0" presId="urn:microsoft.com/office/officeart/2005/8/layout/hierarchy3"/>
    <dgm:cxn modelId="{2AC36A0B-B497-5345-84F4-9D6E5CAAB5EE}" type="presParOf" srcId="{4D381F4A-9650-3D4B-B459-1CB8A13E8E3C}" destId="{183072CE-5B56-6844-B484-E4CF459CED2C}" srcOrd="0" destOrd="0" presId="urn:microsoft.com/office/officeart/2005/8/layout/hierarchy3"/>
    <dgm:cxn modelId="{A5DB691B-460C-B145-B18F-21B4BDEFE541}" type="presParOf" srcId="{183072CE-5B56-6844-B484-E4CF459CED2C}" destId="{F3F11D49-5862-4E4D-BF64-46BFE669762E}" srcOrd="0" destOrd="0" presId="urn:microsoft.com/office/officeart/2005/8/layout/hierarchy3"/>
    <dgm:cxn modelId="{CF8989E7-015B-484C-A69C-53D4B262FE83}" type="presParOf" srcId="{183072CE-5B56-6844-B484-E4CF459CED2C}" destId="{4E25B7DE-C2BA-F347-B379-666F88CD5B11}" srcOrd="1" destOrd="0" presId="urn:microsoft.com/office/officeart/2005/8/layout/hierarchy3"/>
    <dgm:cxn modelId="{7CE756FF-B618-BF49-9A68-22644895D11E}" type="presParOf" srcId="{4D381F4A-9650-3D4B-B459-1CB8A13E8E3C}" destId="{E072869F-D6C3-7348-ADB1-91F6E83AA700}" srcOrd="1" destOrd="0" presId="urn:microsoft.com/office/officeart/2005/8/layout/hierarchy3"/>
    <dgm:cxn modelId="{CECEE4F5-677E-8743-BD29-9E2AB935290D}" type="presParOf" srcId="{E072869F-D6C3-7348-ADB1-91F6E83AA700}" destId="{23A8D6B7-F527-E74F-A75B-42A57B8D088F}" srcOrd="0" destOrd="0" presId="urn:microsoft.com/office/officeart/2005/8/layout/hierarchy3"/>
    <dgm:cxn modelId="{8163D18D-C76A-DD49-81C9-88B805AA3647}" type="presParOf" srcId="{E072869F-D6C3-7348-ADB1-91F6E83AA700}" destId="{17E5800C-4A96-9F40-A844-B95FDF93B246}" srcOrd="1" destOrd="0" presId="urn:microsoft.com/office/officeart/2005/8/layout/hierarchy3"/>
    <dgm:cxn modelId="{E6EC5CAB-599B-7143-B526-768DDAF856A4}" type="presParOf" srcId="{E072869F-D6C3-7348-ADB1-91F6E83AA700}" destId="{289F067F-E3C1-8A4B-8FC2-C92799768C9B}" srcOrd="2" destOrd="0" presId="urn:microsoft.com/office/officeart/2005/8/layout/hierarchy3"/>
    <dgm:cxn modelId="{52D84030-3AD5-684B-92EF-EF716BA2914A}" type="presParOf" srcId="{E072869F-D6C3-7348-ADB1-91F6E83AA700}" destId="{77976958-0A2B-7C4C-A113-788E3C5B556B}"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676666-DC72-C14C-8662-8B18345DEE9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8F2E464-7AF3-9149-A6DA-69E1B7D743CF}">
      <dgm:prSet/>
      <dgm:spPr/>
      <dgm:t>
        <a:bodyPr/>
        <a:lstStyle/>
        <a:p>
          <a:r>
            <a:rPr lang="en-US" b="0" i="0"/>
            <a:t>Needs assessment</a:t>
          </a:r>
          <a:endParaRPr lang="en-US"/>
        </a:p>
      </dgm:t>
    </dgm:pt>
    <dgm:pt modelId="{B442F7F7-B575-174D-BAC4-541718B856E7}" type="parTrans" cxnId="{FEB7094A-1071-1B44-B9F3-9BF828161CD1}">
      <dgm:prSet/>
      <dgm:spPr/>
      <dgm:t>
        <a:bodyPr/>
        <a:lstStyle/>
        <a:p>
          <a:endParaRPr lang="en-US"/>
        </a:p>
      </dgm:t>
    </dgm:pt>
    <dgm:pt modelId="{4A70EADE-06D4-3446-8A70-284FD981E613}" type="sibTrans" cxnId="{FEB7094A-1071-1B44-B9F3-9BF828161CD1}">
      <dgm:prSet/>
      <dgm:spPr/>
      <dgm:t>
        <a:bodyPr/>
        <a:lstStyle/>
        <a:p>
          <a:endParaRPr lang="en-US"/>
        </a:p>
      </dgm:t>
    </dgm:pt>
    <dgm:pt modelId="{B6C4E955-C31B-1148-80F8-3E66E5305399}">
      <dgm:prSet/>
      <dgm:spPr/>
      <dgm:t>
        <a:bodyPr/>
        <a:lstStyle/>
        <a:p>
          <a:r>
            <a:rPr lang="en-US" b="0" i="0"/>
            <a:t>Compares where you are with where you want to be</a:t>
          </a:r>
          <a:endParaRPr lang="en-US"/>
        </a:p>
      </dgm:t>
    </dgm:pt>
    <dgm:pt modelId="{50DB8441-E390-3640-8FF4-F8AD262944BB}" type="parTrans" cxnId="{3C263DEC-66EE-424E-A754-78F8AB5750FF}">
      <dgm:prSet/>
      <dgm:spPr/>
      <dgm:t>
        <a:bodyPr/>
        <a:lstStyle/>
        <a:p>
          <a:endParaRPr lang="en-US"/>
        </a:p>
      </dgm:t>
    </dgm:pt>
    <dgm:pt modelId="{D5886F05-22BF-2F42-8963-03114843D7D0}" type="sibTrans" cxnId="{3C263DEC-66EE-424E-A754-78F8AB5750FF}">
      <dgm:prSet/>
      <dgm:spPr/>
      <dgm:t>
        <a:bodyPr/>
        <a:lstStyle/>
        <a:p>
          <a:endParaRPr lang="en-US"/>
        </a:p>
      </dgm:t>
    </dgm:pt>
    <dgm:pt modelId="{5C8BDEF0-B656-8943-BF56-B930E6189C89}">
      <dgm:prSet/>
      <dgm:spPr>
        <a:solidFill>
          <a:schemeClr val="accent1">
            <a:lumMod val="75000"/>
          </a:schemeClr>
        </a:solidFill>
      </dgm:spPr>
      <dgm:t>
        <a:bodyPr/>
        <a:lstStyle/>
        <a:p>
          <a:r>
            <a:rPr lang="en-US" b="0" i="0"/>
            <a:t>Systematic approach</a:t>
          </a:r>
          <a:endParaRPr lang="en-US"/>
        </a:p>
      </dgm:t>
    </dgm:pt>
    <dgm:pt modelId="{E2CC1814-0F52-E84D-AF94-A2BF55BAA743}" type="parTrans" cxnId="{2068804A-2D90-5347-9093-DAA36A622D01}">
      <dgm:prSet/>
      <dgm:spPr/>
      <dgm:t>
        <a:bodyPr/>
        <a:lstStyle/>
        <a:p>
          <a:endParaRPr lang="en-US"/>
        </a:p>
      </dgm:t>
    </dgm:pt>
    <dgm:pt modelId="{850890F6-8F3E-E844-831F-00A397A21D66}" type="sibTrans" cxnId="{2068804A-2D90-5347-9093-DAA36A622D01}">
      <dgm:prSet/>
      <dgm:spPr/>
      <dgm:t>
        <a:bodyPr/>
        <a:lstStyle/>
        <a:p>
          <a:endParaRPr lang="en-US"/>
        </a:p>
      </dgm:t>
    </dgm:pt>
    <dgm:pt modelId="{D18EAF9A-509E-BD48-BD9A-A8B3F1A2B00A}" type="pres">
      <dgm:prSet presAssocID="{7C676666-DC72-C14C-8662-8B18345DEE94}" presName="linear" presStyleCnt="0">
        <dgm:presLayoutVars>
          <dgm:animLvl val="lvl"/>
          <dgm:resizeHandles val="exact"/>
        </dgm:presLayoutVars>
      </dgm:prSet>
      <dgm:spPr/>
    </dgm:pt>
    <dgm:pt modelId="{7EC22538-5687-8B45-B0D3-5D487DED2702}" type="pres">
      <dgm:prSet presAssocID="{A8F2E464-7AF3-9149-A6DA-69E1B7D743CF}" presName="parentText" presStyleLbl="node1" presStyleIdx="0" presStyleCnt="3">
        <dgm:presLayoutVars>
          <dgm:chMax val="0"/>
          <dgm:bulletEnabled val="1"/>
        </dgm:presLayoutVars>
      </dgm:prSet>
      <dgm:spPr/>
    </dgm:pt>
    <dgm:pt modelId="{78C7BF56-0669-2449-8F34-3ABAC9ADC025}" type="pres">
      <dgm:prSet presAssocID="{4A70EADE-06D4-3446-8A70-284FD981E613}" presName="spacer" presStyleCnt="0"/>
      <dgm:spPr/>
    </dgm:pt>
    <dgm:pt modelId="{D06079C0-C7B9-DB41-AA3C-99D98D39A832}" type="pres">
      <dgm:prSet presAssocID="{B6C4E955-C31B-1148-80F8-3E66E5305399}" presName="parentText" presStyleLbl="node1" presStyleIdx="1" presStyleCnt="3">
        <dgm:presLayoutVars>
          <dgm:chMax val="0"/>
          <dgm:bulletEnabled val="1"/>
        </dgm:presLayoutVars>
      </dgm:prSet>
      <dgm:spPr/>
    </dgm:pt>
    <dgm:pt modelId="{E957C606-2827-A244-977E-6713DEB20629}" type="pres">
      <dgm:prSet presAssocID="{D5886F05-22BF-2F42-8963-03114843D7D0}" presName="spacer" presStyleCnt="0"/>
      <dgm:spPr/>
    </dgm:pt>
    <dgm:pt modelId="{1395AE06-C310-7B4B-8FC3-790C588647EC}" type="pres">
      <dgm:prSet presAssocID="{5C8BDEF0-B656-8943-BF56-B930E6189C89}" presName="parentText" presStyleLbl="node1" presStyleIdx="2" presStyleCnt="3">
        <dgm:presLayoutVars>
          <dgm:chMax val="0"/>
          <dgm:bulletEnabled val="1"/>
        </dgm:presLayoutVars>
      </dgm:prSet>
      <dgm:spPr/>
    </dgm:pt>
  </dgm:ptLst>
  <dgm:cxnLst>
    <dgm:cxn modelId="{FEB7094A-1071-1B44-B9F3-9BF828161CD1}" srcId="{7C676666-DC72-C14C-8662-8B18345DEE94}" destId="{A8F2E464-7AF3-9149-A6DA-69E1B7D743CF}" srcOrd="0" destOrd="0" parTransId="{B442F7F7-B575-174D-BAC4-541718B856E7}" sibTransId="{4A70EADE-06D4-3446-8A70-284FD981E613}"/>
    <dgm:cxn modelId="{2068804A-2D90-5347-9093-DAA36A622D01}" srcId="{7C676666-DC72-C14C-8662-8B18345DEE94}" destId="{5C8BDEF0-B656-8943-BF56-B930E6189C89}" srcOrd="2" destOrd="0" parTransId="{E2CC1814-0F52-E84D-AF94-A2BF55BAA743}" sibTransId="{850890F6-8F3E-E844-831F-00A397A21D66}"/>
    <dgm:cxn modelId="{EF644B95-5A36-8B40-A880-2C5EAF052FAD}" type="presOf" srcId="{7C676666-DC72-C14C-8662-8B18345DEE94}" destId="{D18EAF9A-509E-BD48-BD9A-A8B3F1A2B00A}" srcOrd="0" destOrd="0" presId="urn:microsoft.com/office/officeart/2005/8/layout/vList2"/>
    <dgm:cxn modelId="{418E2AAF-B7F7-D744-A637-4FE0F1DA9A07}" type="presOf" srcId="{5C8BDEF0-B656-8943-BF56-B930E6189C89}" destId="{1395AE06-C310-7B4B-8FC3-790C588647EC}" srcOrd="0" destOrd="0" presId="urn:microsoft.com/office/officeart/2005/8/layout/vList2"/>
    <dgm:cxn modelId="{9F29D2B3-D659-B944-A918-9620FE498C00}" type="presOf" srcId="{B6C4E955-C31B-1148-80F8-3E66E5305399}" destId="{D06079C0-C7B9-DB41-AA3C-99D98D39A832}" srcOrd="0" destOrd="0" presId="urn:microsoft.com/office/officeart/2005/8/layout/vList2"/>
    <dgm:cxn modelId="{3C263DEC-66EE-424E-A754-78F8AB5750FF}" srcId="{7C676666-DC72-C14C-8662-8B18345DEE94}" destId="{B6C4E955-C31B-1148-80F8-3E66E5305399}" srcOrd="1" destOrd="0" parTransId="{50DB8441-E390-3640-8FF4-F8AD262944BB}" sibTransId="{D5886F05-22BF-2F42-8963-03114843D7D0}"/>
    <dgm:cxn modelId="{BE96E0F5-B6FA-4945-976D-B66CDE412FD5}" type="presOf" srcId="{A8F2E464-7AF3-9149-A6DA-69E1B7D743CF}" destId="{7EC22538-5687-8B45-B0D3-5D487DED2702}" srcOrd="0" destOrd="0" presId="urn:microsoft.com/office/officeart/2005/8/layout/vList2"/>
    <dgm:cxn modelId="{7DEF49BF-6734-2947-909B-B9AC9D91B1BD}" type="presParOf" srcId="{D18EAF9A-509E-BD48-BD9A-A8B3F1A2B00A}" destId="{7EC22538-5687-8B45-B0D3-5D487DED2702}" srcOrd="0" destOrd="0" presId="urn:microsoft.com/office/officeart/2005/8/layout/vList2"/>
    <dgm:cxn modelId="{68C27F0A-CBCD-AA4E-AB11-2E9D1D317962}" type="presParOf" srcId="{D18EAF9A-509E-BD48-BD9A-A8B3F1A2B00A}" destId="{78C7BF56-0669-2449-8F34-3ABAC9ADC025}" srcOrd="1" destOrd="0" presId="urn:microsoft.com/office/officeart/2005/8/layout/vList2"/>
    <dgm:cxn modelId="{6C0299E5-4EE0-4649-BCDF-E27DFFE9F5F5}" type="presParOf" srcId="{D18EAF9A-509E-BD48-BD9A-A8B3F1A2B00A}" destId="{D06079C0-C7B9-DB41-AA3C-99D98D39A832}" srcOrd="2" destOrd="0" presId="urn:microsoft.com/office/officeart/2005/8/layout/vList2"/>
    <dgm:cxn modelId="{93F69843-7F27-134A-AAD4-2E7B6B0411CE}" type="presParOf" srcId="{D18EAF9A-509E-BD48-BD9A-A8B3F1A2B00A}" destId="{E957C606-2827-A244-977E-6713DEB20629}" srcOrd="3" destOrd="0" presId="urn:microsoft.com/office/officeart/2005/8/layout/vList2"/>
    <dgm:cxn modelId="{FADFB509-CB35-8446-BA9E-5723E5CA18AB}" type="presParOf" srcId="{D18EAF9A-509E-BD48-BD9A-A8B3F1A2B00A}" destId="{1395AE06-C310-7B4B-8FC3-790C588647E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5316C-A837-4FE7-A93C-2F99E4A6077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4F30F5A1-9B4C-4D1C-A679-94ACF728F844}">
      <dgm:prSet custT="1"/>
      <dgm:spPr>
        <a:xfrm>
          <a:off x="9245" y="655936"/>
          <a:ext cx="2417063" cy="758565"/>
        </a:xfrm>
        <a:prstGeom prst="rect">
          <a:avLst/>
        </a:prstGeom>
        <a:solidFill>
          <a:srgbClr val="C1B56B">
            <a:lumMod val="50000"/>
          </a:srgbClr>
        </a:solidFill>
        <a:ln w="12700" cap="flat" cmpd="sng" algn="ctr">
          <a:solidFill>
            <a:srgbClr val="D17DF9">
              <a:hueOff val="0"/>
              <a:satOff val="0"/>
              <a:lumOff val="0"/>
              <a:alphaOff val="0"/>
            </a:srgbClr>
          </a:solidFill>
          <a:prstDash val="solid"/>
        </a:ln>
        <a:effectLst/>
      </dgm:spPr>
      <dgm:t>
        <a:bodyPr/>
        <a:lstStyle/>
        <a:p>
          <a:pPr>
            <a:buNone/>
          </a:pPr>
          <a:r>
            <a:rPr lang="en-US" sz="2800" dirty="0">
              <a:solidFill>
                <a:sysClr val="window" lastClr="FFFFFF"/>
              </a:solidFill>
              <a:latin typeface="Trebuchet MS" panose="020B0603020202020204"/>
              <a:ea typeface="+mn-ea"/>
              <a:cs typeface="+mn-cs"/>
            </a:rPr>
            <a:t>Why?</a:t>
          </a:r>
        </a:p>
      </dgm:t>
    </dgm:pt>
    <dgm:pt modelId="{8AF21E6E-3AC2-4685-B5B7-94A28DB96456}" type="parTrans" cxnId="{AE0E661A-E56A-481A-98A0-F54199BD1BD6}">
      <dgm:prSet/>
      <dgm:spPr/>
      <dgm:t>
        <a:bodyPr/>
        <a:lstStyle/>
        <a:p>
          <a:endParaRPr lang="en-US"/>
        </a:p>
      </dgm:t>
    </dgm:pt>
    <dgm:pt modelId="{271009A3-B6C6-4CFE-8EE2-F92590EE2741}" type="sibTrans" cxnId="{AE0E661A-E56A-481A-98A0-F54199BD1BD6}">
      <dgm:prSet/>
      <dgm:spPr/>
      <dgm:t>
        <a:bodyPr/>
        <a:lstStyle/>
        <a:p>
          <a:endParaRPr lang="en-US"/>
        </a:p>
      </dgm:t>
    </dgm:pt>
    <dgm:pt modelId="{0D13A5CA-1293-408B-A59D-B53B021DE7D7}">
      <dgm:prSet custT="1"/>
      <dgm:spPr>
        <a:xfrm>
          <a:off x="9245" y="1414502"/>
          <a:ext cx="2417063" cy="1948828"/>
        </a:xfrm>
        <a:prstGeom prst="rect">
          <a:avLst/>
        </a:prstGeom>
        <a:solidFill>
          <a:srgbClr val="D17DF9">
            <a:tint val="40000"/>
            <a:alpha val="90000"/>
            <a:hueOff val="0"/>
            <a:satOff val="0"/>
            <a:lumOff val="0"/>
            <a:alphaOff val="0"/>
          </a:srgbClr>
        </a:solidFill>
        <a:ln w="12700" cap="flat" cmpd="sng" algn="ctr">
          <a:solidFill>
            <a:srgbClr val="D17DF9">
              <a:tint val="40000"/>
              <a:alpha val="90000"/>
              <a:hueOff val="0"/>
              <a:satOff val="0"/>
              <a:lumOff val="0"/>
              <a:alphaOff val="0"/>
            </a:srgbClr>
          </a:solidFill>
          <a:prstDash val="solid"/>
        </a:ln>
        <a:effectLst/>
      </dgm:spPr>
      <dgm:t>
        <a:bodyPr/>
        <a:lstStyle/>
        <a:p>
          <a:pPr algn="ctr">
            <a:buNone/>
          </a:pPr>
          <a:r>
            <a:rPr lang="en-US" sz="2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Internal</a:t>
          </a:r>
        </a:p>
      </dgm:t>
    </dgm:pt>
    <dgm:pt modelId="{3133B31D-1007-45F6-B3D4-78FEACBEF75D}" type="parTrans" cxnId="{0E0E1F26-42C8-42FE-9F32-1AD2EB06DAD1}">
      <dgm:prSet/>
      <dgm:spPr/>
      <dgm:t>
        <a:bodyPr/>
        <a:lstStyle/>
        <a:p>
          <a:endParaRPr lang="en-US"/>
        </a:p>
      </dgm:t>
    </dgm:pt>
    <dgm:pt modelId="{D140EB07-E9DE-470A-AC79-E34CD07D9521}" type="sibTrans" cxnId="{0E0E1F26-42C8-42FE-9F32-1AD2EB06DAD1}">
      <dgm:prSet/>
      <dgm:spPr/>
      <dgm:t>
        <a:bodyPr/>
        <a:lstStyle/>
        <a:p>
          <a:endParaRPr lang="en-US"/>
        </a:p>
      </dgm:t>
    </dgm:pt>
    <dgm:pt modelId="{07E95075-D42F-43E7-9DC0-4305AE545AFC}">
      <dgm:prSet custT="1"/>
      <dgm:spPr>
        <a:xfrm>
          <a:off x="2764697" y="655936"/>
          <a:ext cx="2417063" cy="758565"/>
        </a:xfrm>
        <a:prstGeom prst="rect">
          <a:avLst/>
        </a:prstGeom>
        <a:solidFill>
          <a:srgbClr val="0070C0"/>
        </a:solidFill>
        <a:ln w="12700" cap="flat" cmpd="sng" algn="ctr">
          <a:solidFill>
            <a:srgbClr val="D17DF9">
              <a:hueOff val="-5354661"/>
              <a:satOff val="957"/>
              <a:lumOff val="-2092"/>
              <a:alphaOff val="0"/>
            </a:srgbClr>
          </a:solidFill>
          <a:prstDash val="solid"/>
        </a:ln>
        <a:effectLst/>
      </dgm:spPr>
      <dgm:t>
        <a:bodyPr/>
        <a:lstStyle/>
        <a:p>
          <a:pPr>
            <a:buNone/>
          </a:pPr>
          <a:r>
            <a:rPr lang="en-US" sz="2800" dirty="0">
              <a:solidFill>
                <a:sysClr val="window" lastClr="FFFFFF"/>
              </a:solidFill>
              <a:latin typeface="Calibri" panose="020F0502020204030204" pitchFamily="34" charset="0"/>
              <a:ea typeface="+mn-ea"/>
              <a:cs typeface="Calibri" panose="020F0502020204030204" pitchFamily="34" charset="0"/>
            </a:rPr>
            <a:t>What?</a:t>
          </a:r>
        </a:p>
      </dgm:t>
    </dgm:pt>
    <dgm:pt modelId="{42831279-17F2-4361-896B-0715D1A946AB}" type="parTrans" cxnId="{7EB68AC4-1D4A-4AC5-AE42-59F30EF5BFCF}">
      <dgm:prSet/>
      <dgm:spPr/>
      <dgm:t>
        <a:bodyPr/>
        <a:lstStyle/>
        <a:p>
          <a:endParaRPr lang="en-US"/>
        </a:p>
      </dgm:t>
    </dgm:pt>
    <dgm:pt modelId="{A30CAF8B-6149-4EDF-B84B-1D7E95EB1566}" type="sibTrans" cxnId="{7EB68AC4-1D4A-4AC5-AE42-59F30EF5BFCF}">
      <dgm:prSet/>
      <dgm:spPr/>
      <dgm:t>
        <a:bodyPr/>
        <a:lstStyle/>
        <a:p>
          <a:endParaRPr lang="en-US"/>
        </a:p>
      </dgm:t>
    </dgm:pt>
    <dgm:pt modelId="{933DA3F6-A275-4053-9283-112E304D4BD5}">
      <dgm:prSet custT="1"/>
      <dgm:spPr>
        <a:xfrm>
          <a:off x="5520150" y="696670"/>
          <a:ext cx="2417063" cy="966825"/>
        </a:xfrm>
        <a:prstGeom prst="rect">
          <a:avLst/>
        </a:prstGeom>
        <a:solidFill>
          <a:srgbClr val="4BAF73">
            <a:lumMod val="75000"/>
          </a:srgbClr>
        </a:solidFill>
        <a:ln w="12700" cap="flat" cmpd="sng" algn="ctr">
          <a:solidFill>
            <a:srgbClr val="D17DF9">
              <a:hueOff val="-10709323"/>
              <a:satOff val="1913"/>
              <a:lumOff val="-4183"/>
              <a:alphaOff val="0"/>
            </a:srgbClr>
          </a:solidFill>
          <a:prstDash val="solid"/>
        </a:ln>
        <a:effectLst/>
      </dgm:spPr>
      <dgm:t>
        <a:bodyPr/>
        <a:lstStyle/>
        <a:p>
          <a:pPr>
            <a:buNone/>
          </a:pPr>
          <a:r>
            <a:rPr lang="en-US" sz="2800" dirty="0">
              <a:solidFill>
                <a:sysClr val="window" lastClr="FFFFFF"/>
              </a:solidFill>
              <a:latin typeface="Calibri" panose="020F0502020204030204" pitchFamily="34" charset="0"/>
              <a:ea typeface="+mn-ea"/>
              <a:cs typeface="Calibri" panose="020F0502020204030204" pitchFamily="34" charset="0"/>
            </a:rPr>
            <a:t>What else?</a:t>
          </a:r>
        </a:p>
      </dgm:t>
    </dgm:pt>
    <dgm:pt modelId="{493484D0-FCED-412B-A99C-69F61E1BE172}" type="parTrans" cxnId="{8E730CE9-99E6-4C1A-936C-13A650E70A5F}">
      <dgm:prSet/>
      <dgm:spPr/>
      <dgm:t>
        <a:bodyPr/>
        <a:lstStyle/>
        <a:p>
          <a:endParaRPr lang="en-US"/>
        </a:p>
      </dgm:t>
    </dgm:pt>
    <dgm:pt modelId="{81A42D2C-F55F-4B69-BE5F-3BB94139A222}" type="sibTrans" cxnId="{8E730CE9-99E6-4C1A-936C-13A650E70A5F}">
      <dgm:prSet/>
      <dgm:spPr/>
      <dgm:t>
        <a:bodyPr/>
        <a:lstStyle/>
        <a:p>
          <a:endParaRPr lang="en-US"/>
        </a:p>
      </dgm:t>
    </dgm:pt>
    <dgm:pt modelId="{65F7379B-84DD-4EB0-937B-37AF0F069CEB}">
      <dgm:prSet custT="1"/>
      <dgm:spPr>
        <a:xfrm>
          <a:off x="8275603" y="731207"/>
          <a:ext cx="2417063" cy="758565"/>
        </a:xfrm>
        <a:prstGeom prst="rect">
          <a:avLst/>
        </a:prstGeom>
        <a:solidFill>
          <a:srgbClr val="D17DF9">
            <a:lumMod val="75000"/>
          </a:srgbClr>
        </a:solidFill>
        <a:ln w="12700" cap="flat" cmpd="sng" algn="ctr">
          <a:solidFill>
            <a:srgbClr val="D17DF9">
              <a:hueOff val="-16063984"/>
              <a:satOff val="2870"/>
              <a:lumOff val="-6275"/>
              <a:alphaOff val="0"/>
            </a:srgbClr>
          </a:solidFill>
          <a:prstDash val="solid"/>
        </a:ln>
        <a:effectLst/>
      </dgm:spPr>
      <dgm:t>
        <a:bodyPr/>
        <a:lstStyle/>
        <a:p>
          <a:pPr>
            <a:buNone/>
          </a:pPr>
          <a:r>
            <a:rPr lang="en-US" sz="2800" dirty="0">
              <a:solidFill>
                <a:sysClr val="window" lastClr="FFFFFF"/>
              </a:solidFill>
              <a:latin typeface="Calibri" panose="020F0502020204030204" pitchFamily="34" charset="0"/>
              <a:ea typeface="+mn-ea"/>
              <a:cs typeface="Calibri" panose="020F0502020204030204" pitchFamily="34" charset="0"/>
            </a:rPr>
            <a:t>How?</a:t>
          </a:r>
        </a:p>
      </dgm:t>
    </dgm:pt>
    <dgm:pt modelId="{A6F9DCDC-4A3C-4650-9E04-3A416FD55709}" type="parTrans" cxnId="{3AB95BBD-D806-4046-B70C-04A2062C93B1}">
      <dgm:prSet/>
      <dgm:spPr/>
      <dgm:t>
        <a:bodyPr/>
        <a:lstStyle/>
        <a:p>
          <a:endParaRPr lang="en-US"/>
        </a:p>
      </dgm:t>
    </dgm:pt>
    <dgm:pt modelId="{18E4EE1A-2362-43B7-97B1-779997B62BD7}" type="sibTrans" cxnId="{3AB95BBD-D806-4046-B70C-04A2062C93B1}">
      <dgm:prSet/>
      <dgm:spPr/>
      <dgm:t>
        <a:bodyPr/>
        <a:lstStyle/>
        <a:p>
          <a:endParaRPr lang="en-US"/>
        </a:p>
      </dgm:t>
    </dgm:pt>
    <dgm:pt modelId="{E0B44242-9FDC-413F-930C-D4D8D9F3CC71}">
      <dgm:prSet custT="1"/>
      <dgm:spPr>
        <a:xfrm>
          <a:off x="8275603" y="1489773"/>
          <a:ext cx="2417063" cy="1798286"/>
        </a:xfrm>
        <a:prstGeom prst="rect">
          <a:avLst/>
        </a:prstGeom>
        <a:solidFill>
          <a:srgbClr val="D17DF9">
            <a:tint val="40000"/>
            <a:alpha val="90000"/>
            <a:hueOff val="-16106327"/>
            <a:satOff val="2911"/>
            <a:lumOff val="-1019"/>
            <a:alphaOff val="0"/>
          </a:srgbClr>
        </a:solidFill>
        <a:ln w="12700" cap="flat" cmpd="sng" algn="ctr">
          <a:solidFill>
            <a:srgbClr val="D17DF9">
              <a:tint val="40000"/>
              <a:alpha val="90000"/>
              <a:hueOff val="-16106327"/>
              <a:satOff val="2911"/>
              <a:lumOff val="-1019"/>
              <a:alphaOff val="0"/>
            </a:srgbClr>
          </a:solidFill>
          <a:prstDash val="solid"/>
        </a:ln>
        <a:effectLst/>
      </dgm:spPr>
      <dgm:t>
        <a:bodyPr/>
        <a:lstStyle/>
        <a:p>
          <a:pPr algn="ctr">
            <a:buNone/>
          </a:pPr>
          <a:r>
            <a:rPr lang="en-US" sz="2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Get Started!</a:t>
          </a:r>
        </a:p>
      </dgm:t>
    </dgm:pt>
    <dgm:pt modelId="{F5670F91-2F53-4C27-9C46-8780FD3B3319}" type="parTrans" cxnId="{2DEE378B-C023-43A3-BC91-D8B924A64A30}">
      <dgm:prSet/>
      <dgm:spPr/>
      <dgm:t>
        <a:bodyPr/>
        <a:lstStyle/>
        <a:p>
          <a:endParaRPr lang="en-US"/>
        </a:p>
      </dgm:t>
    </dgm:pt>
    <dgm:pt modelId="{A77A68BF-98C6-4D9B-B45D-5B7FD0F8A53F}" type="sibTrans" cxnId="{2DEE378B-C023-43A3-BC91-D8B924A64A30}">
      <dgm:prSet/>
      <dgm:spPr/>
      <dgm:t>
        <a:bodyPr/>
        <a:lstStyle/>
        <a:p>
          <a:endParaRPr lang="en-US"/>
        </a:p>
      </dgm:t>
    </dgm:pt>
    <dgm:pt modelId="{5C050EC7-9427-4A0E-8973-F4832E0F7EF9}">
      <dgm:prSet custT="1"/>
      <dgm:spPr>
        <a:xfrm>
          <a:off x="2741566" y="1414502"/>
          <a:ext cx="2417063" cy="1948828"/>
        </a:xfrm>
        <a:prstGeom prst="rect">
          <a:avLst/>
        </a:prstGeom>
        <a:solidFill>
          <a:srgbClr val="D17DF9">
            <a:tint val="40000"/>
            <a:alpha val="90000"/>
            <a:hueOff val="-5368776"/>
            <a:satOff val="970"/>
            <a:lumOff val="-340"/>
            <a:alphaOff val="0"/>
          </a:srgbClr>
        </a:solidFill>
        <a:ln w="12700" cap="flat" cmpd="sng" algn="ctr">
          <a:solidFill>
            <a:srgbClr val="D17DF9">
              <a:tint val="40000"/>
              <a:alpha val="90000"/>
              <a:hueOff val="-5368776"/>
              <a:satOff val="970"/>
              <a:lumOff val="-340"/>
              <a:alphaOff val="0"/>
            </a:srgbClr>
          </a:solidFill>
          <a:prstDash val="solid"/>
        </a:ln>
        <a:effectLst/>
      </dgm:spPr>
      <dgm:t>
        <a:bodyPr/>
        <a:lstStyle/>
        <a:p>
          <a:pPr algn="ctr">
            <a:buNone/>
          </a:pPr>
          <a:r>
            <a:rPr lang="en-US" sz="2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Current</a:t>
          </a:r>
        </a:p>
      </dgm:t>
    </dgm:pt>
    <dgm:pt modelId="{DF4FCB5D-92BA-473D-A607-C0BAD369CE2C}" type="parTrans" cxnId="{BC22B408-580C-4367-9331-9CA1C794380F}">
      <dgm:prSet/>
      <dgm:spPr/>
      <dgm:t>
        <a:bodyPr/>
        <a:lstStyle/>
        <a:p>
          <a:endParaRPr lang="en-US"/>
        </a:p>
      </dgm:t>
    </dgm:pt>
    <dgm:pt modelId="{8E0405DD-EE72-4665-BFF4-41B9051894B2}" type="sibTrans" cxnId="{BC22B408-580C-4367-9331-9CA1C794380F}">
      <dgm:prSet/>
      <dgm:spPr/>
      <dgm:t>
        <a:bodyPr/>
        <a:lstStyle/>
        <a:p>
          <a:endParaRPr lang="en-US"/>
        </a:p>
      </dgm:t>
    </dgm:pt>
    <dgm:pt modelId="{E495E41F-A3F8-384A-A2CF-53845CD6DBDC}">
      <dgm:prSet custT="1"/>
      <dgm:spPr>
        <a:xfrm>
          <a:off x="2741566" y="1414502"/>
          <a:ext cx="2417063" cy="1948828"/>
        </a:xfrm>
        <a:prstGeom prst="rect">
          <a:avLst/>
        </a:prstGeom>
        <a:solidFill>
          <a:srgbClr val="D17DF9">
            <a:tint val="40000"/>
            <a:alpha val="90000"/>
            <a:hueOff val="-5368776"/>
            <a:satOff val="970"/>
            <a:lumOff val="-340"/>
            <a:alphaOff val="0"/>
          </a:srgbClr>
        </a:solidFill>
        <a:ln w="12700" cap="flat" cmpd="sng" algn="ctr">
          <a:solidFill>
            <a:srgbClr val="D17DF9">
              <a:tint val="40000"/>
              <a:alpha val="90000"/>
              <a:hueOff val="-5368776"/>
              <a:satOff val="970"/>
              <a:lumOff val="-340"/>
              <a:alphaOff val="0"/>
            </a:srgbClr>
          </a:solidFill>
          <a:prstDash val="solid"/>
        </a:ln>
        <a:effectLst/>
      </dgm:spPr>
      <dgm:t>
        <a:bodyPr/>
        <a:lstStyle/>
        <a:p>
          <a:pPr algn="ctr">
            <a:buNone/>
          </a:pPr>
          <a:r>
            <a:rPr lang="en-US" sz="2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Ideal</a:t>
          </a:r>
        </a:p>
      </dgm:t>
    </dgm:pt>
    <dgm:pt modelId="{1578C938-4399-3342-822B-F2410B33939A}" type="parTrans" cxnId="{D69F9A7D-C067-004D-8B4C-97B978B16BFD}">
      <dgm:prSet/>
      <dgm:spPr/>
      <dgm:t>
        <a:bodyPr/>
        <a:lstStyle/>
        <a:p>
          <a:endParaRPr lang="en-US"/>
        </a:p>
      </dgm:t>
    </dgm:pt>
    <dgm:pt modelId="{796A0118-C9E1-A449-A9F5-51ED34903B4B}" type="sibTrans" cxnId="{D69F9A7D-C067-004D-8B4C-97B978B16BFD}">
      <dgm:prSet/>
      <dgm:spPr/>
      <dgm:t>
        <a:bodyPr/>
        <a:lstStyle/>
        <a:p>
          <a:endParaRPr lang="en-US"/>
        </a:p>
      </dgm:t>
    </dgm:pt>
    <dgm:pt modelId="{598B40C2-0182-3042-820D-57DFE67E962C}">
      <dgm:prSet custT="1"/>
      <dgm:spPr>
        <a:xfrm>
          <a:off x="5520150" y="1595162"/>
          <a:ext cx="2417063" cy="1727433"/>
        </a:xfrm>
        <a:prstGeom prst="rect">
          <a:avLst/>
        </a:prstGeom>
        <a:solidFill>
          <a:srgbClr val="D17DF9">
            <a:tint val="40000"/>
            <a:alpha val="90000"/>
            <a:hueOff val="-10737552"/>
            <a:satOff val="1941"/>
            <a:lumOff val="-679"/>
            <a:alphaOff val="0"/>
          </a:srgbClr>
        </a:solidFill>
        <a:ln w="12700" cap="flat" cmpd="sng" algn="ctr">
          <a:solidFill>
            <a:srgbClr val="D17DF9">
              <a:tint val="40000"/>
              <a:alpha val="90000"/>
              <a:hueOff val="-10737552"/>
              <a:satOff val="1941"/>
              <a:lumOff val="-679"/>
              <a:alphaOff val="0"/>
            </a:srgbClr>
          </a:solidFill>
          <a:prstDash val="solid"/>
        </a:ln>
        <a:effectLst/>
      </dgm:spPr>
      <dgm:t>
        <a:bodyPr/>
        <a:lstStyle/>
        <a:p>
          <a:pPr algn="ctr">
            <a:buNone/>
          </a:pPr>
          <a:r>
            <a:rPr lang="en-US" sz="2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Collect</a:t>
          </a:r>
        </a:p>
      </dgm:t>
    </dgm:pt>
    <dgm:pt modelId="{EE93A99D-33CC-4C44-A935-DF47B0300919}" type="parTrans" cxnId="{27EC1C7B-27A1-5A47-8ED0-6ADADEC3E6D3}">
      <dgm:prSet/>
      <dgm:spPr/>
      <dgm:t>
        <a:bodyPr/>
        <a:lstStyle/>
        <a:p>
          <a:endParaRPr lang="en-US"/>
        </a:p>
      </dgm:t>
    </dgm:pt>
    <dgm:pt modelId="{EBCAF477-633E-B842-9DE9-34D462AE33F9}" type="sibTrans" cxnId="{27EC1C7B-27A1-5A47-8ED0-6ADADEC3E6D3}">
      <dgm:prSet/>
      <dgm:spPr/>
      <dgm:t>
        <a:bodyPr/>
        <a:lstStyle/>
        <a:p>
          <a:endParaRPr lang="en-US"/>
        </a:p>
      </dgm:t>
    </dgm:pt>
    <dgm:pt modelId="{4094B961-6C43-0A47-A25A-857F1A99ADE6}">
      <dgm:prSet custT="1"/>
      <dgm:spPr>
        <a:xfrm>
          <a:off x="2741566" y="1414502"/>
          <a:ext cx="2417063" cy="1948828"/>
        </a:xfrm>
        <a:prstGeom prst="rect">
          <a:avLst/>
        </a:prstGeom>
        <a:solidFill>
          <a:srgbClr val="D17DF9">
            <a:tint val="40000"/>
            <a:alpha val="90000"/>
            <a:hueOff val="-5368776"/>
            <a:satOff val="970"/>
            <a:lumOff val="-340"/>
            <a:alphaOff val="0"/>
          </a:srgbClr>
        </a:solidFill>
        <a:ln w="12700" cap="flat" cmpd="sng" algn="ctr">
          <a:solidFill>
            <a:srgbClr val="D17DF9">
              <a:tint val="40000"/>
              <a:alpha val="90000"/>
              <a:hueOff val="-5368776"/>
              <a:satOff val="970"/>
              <a:lumOff val="-340"/>
              <a:alphaOff val="0"/>
            </a:srgbClr>
          </a:solidFill>
          <a:prstDash val="solid"/>
        </a:ln>
        <a:effectLst/>
      </dgm:spPr>
      <dgm:t>
        <a:bodyPr/>
        <a:lstStyle/>
        <a:p>
          <a:pPr algn="ctr">
            <a:buNone/>
          </a:pPr>
          <a:r>
            <a:rPr lang="en-US" sz="2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(SWOT)</a:t>
          </a:r>
        </a:p>
      </dgm:t>
    </dgm:pt>
    <dgm:pt modelId="{2FBAAB52-BD5A-6240-B47C-BDE84F36658E}" type="parTrans" cxnId="{D7CF9F34-2044-FA42-A9D4-C1722E4FD090}">
      <dgm:prSet/>
      <dgm:spPr/>
      <dgm:t>
        <a:bodyPr/>
        <a:lstStyle/>
        <a:p>
          <a:endParaRPr lang="en-US"/>
        </a:p>
      </dgm:t>
    </dgm:pt>
    <dgm:pt modelId="{4CE85FB8-86AD-0046-B16E-2CC63A7A0BEE}" type="sibTrans" cxnId="{D7CF9F34-2044-FA42-A9D4-C1722E4FD090}">
      <dgm:prSet/>
      <dgm:spPr/>
      <dgm:t>
        <a:bodyPr/>
        <a:lstStyle/>
        <a:p>
          <a:endParaRPr lang="en-US"/>
        </a:p>
      </dgm:t>
    </dgm:pt>
    <dgm:pt modelId="{C4685A0C-6AEA-BA44-B350-38C8435D4099}">
      <dgm:prSet custT="1"/>
      <dgm:spPr>
        <a:xfrm>
          <a:off x="8275603" y="1489773"/>
          <a:ext cx="2417063" cy="1798286"/>
        </a:xfrm>
        <a:prstGeom prst="rect">
          <a:avLst/>
        </a:prstGeom>
        <a:solidFill>
          <a:srgbClr val="D17DF9">
            <a:tint val="40000"/>
            <a:alpha val="90000"/>
            <a:hueOff val="-16106327"/>
            <a:satOff val="2911"/>
            <a:lumOff val="-1019"/>
            <a:alphaOff val="0"/>
          </a:srgbClr>
        </a:solidFill>
        <a:ln w="12700" cap="flat" cmpd="sng" algn="ctr">
          <a:solidFill>
            <a:srgbClr val="D17DF9">
              <a:tint val="40000"/>
              <a:alpha val="90000"/>
              <a:hueOff val="-16106327"/>
              <a:satOff val="2911"/>
              <a:lumOff val="-1019"/>
              <a:alphaOff val="0"/>
            </a:srgbClr>
          </a:solidFill>
          <a:prstDash val="solid"/>
        </a:ln>
        <a:effectLst/>
      </dgm:spPr>
      <dgm:t>
        <a:bodyPr/>
        <a:lstStyle/>
        <a:p>
          <a:pPr algn="ctr">
            <a:buNone/>
          </a:pPr>
          <a:r>
            <a:rPr lang="en-US" sz="2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(PDSA)</a:t>
          </a:r>
        </a:p>
      </dgm:t>
    </dgm:pt>
    <dgm:pt modelId="{49EE115D-1FDB-184D-9828-A4991C880DF4}" type="parTrans" cxnId="{D23AA5DF-E637-114F-9A42-928EF21EB159}">
      <dgm:prSet/>
      <dgm:spPr/>
      <dgm:t>
        <a:bodyPr/>
        <a:lstStyle/>
        <a:p>
          <a:endParaRPr lang="en-US"/>
        </a:p>
      </dgm:t>
    </dgm:pt>
    <dgm:pt modelId="{E7FEAA05-CF2F-2E45-B57C-AAF9C78F7E93}" type="sibTrans" cxnId="{D23AA5DF-E637-114F-9A42-928EF21EB159}">
      <dgm:prSet/>
      <dgm:spPr/>
      <dgm:t>
        <a:bodyPr/>
        <a:lstStyle/>
        <a:p>
          <a:endParaRPr lang="en-US"/>
        </a:p>
      </dgm:t>
    </dgm:pt>
    <dgm:pt modelId="{A64B8ECF-1BEC-0C46-AFBD-8A651A1457AB}">
      <dgm:prSet custT="1"/>
      <dgm:spPr>
        <a:xfrm>
          <a:off x="5520150" y="1595162"/>
          <a:ext cx="2417063" cy="1727433"/>
        </a:xfrm>
        <a:solidFill>
          <a:srgbClr val="D17DF9">
            <a:tint val="40000"/>
            <a:alpha val="90000"/>
            <a:hueOff val="-10737552"/>
            <a:satOff val="1941"/>
            <a:lumOff val="-679"/>
            <a:alphaOff val="0"/>
          </a:srgbClr>
        </a:solidFill>
        <a:ln w="12700" cap="flat" cmpd="sng" algn="ctr">
          <a:solidFill>
            <a:srgbClr val="D17DF9">
              <a:tint val="40000"/>
              <a:alpha val="90000"/>
              <a:hueOff val="-10737552"/>
              <a:satOff val="1941"/>
              <a:lumOff val="-679"/>
              <a:alphaOff val="0"/>
            </a:srgbClr>
          </a:solidFill>
          <a:prstDash val="solid"/>
        </a:ln>
        <a:effectLst/>
      </dgm:spPr>
      <dgm:t>
        <a:bodyPr/>
        <a:lstStyle/>
        <a:p>
          <a:pPr algn="ctr">
            <a:buNone/>
          </a:pPr>
          <a:r>
            <a:rPr lang="en-US" sz="2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Data</a:t>
          </a:r>
        </a:p>
      </dgm:t>
    </dgm:pt>
    <dgm:pt modelId="{52079A70-2F66-5347-BFE2-70CCDCC5EC6A}" type="parTrans" cxnId="{27A22209-BE0C-8D42-87A6-C8802D47FE69}">
      <dgm:prSet/>
      <dgm:spPr/>
      <dgm:t>
        <a:bodyPr/>
        <a:lstStyle/>
        <a:p>
          <a:endParaRPr lang="en-US"/>
        </a:p>
      </dgm:t>
    </dgm:pt>
    <dgm:pt modelId="{1E9FEA13-85D8-DF45-A378-DB1D85AEC151}" type="sibTrans" cxnId="{27A22209-BE0C-8D42-87A6-C8802D47FE69}">
      <dgm:prSet/>
      <dgm:spPr/>
      <dgm:t>
        <a:bodyPr/>
        <a:lstStyle/>
        <a:p>
          <a:endParaRPr lang="en-US"/>
        </a:p>
      </dgm:t>
    </dgm:pt>
    <dgm:pt modelId="{DE21BC48-EF61-C844-9F3E-D2A8ADF71F22}">
      <dgm:prSet custT="1"/>
      <dgm:spPr>
        <a:xfrm>
          <a:off x="9245" y="1414502"/>
          <a:ext cx="2417063" cy="1948828"/>
        </a:xfrm>
        <a:solidFill>
          <a:srgbClr val="D17DF9">
            <a:tint val="40000"/>
            <a:alpha val="90000"/>
            <a:hueOff val="0"/>
            <a:satOff val="0"/>
            <a:lumOff val="0"/>
            <a:alphaOff val="0"/>
          </a:srgbClr>
        </a:solidFill>
        <a:ln w="12700" cap="flat" cmpd="sng" algn="ctr">
          <a:solidFill>
            <a:srgbClr val="D17DF9">
              <a:tint val="40000"/>
              <a:alpha val="90000"/>
              <a:hueOff val="0"/>
              <a:satOff val="0"/>
              <a:lumOff val="0"/>
              <a:alphaOff val="0"/>
            </a:srgbClr>
          </a:solidFill>
          <a:prstDash val="solid"/>
        </a:ln>
        <a:effectLst/>
      </dgm:spPr>
      <dgm:t>
        <a:bodyPr/>
        <a:lstStyle/>
        <a:p>
          <a:pPr algn="ctr">
            <a:buNone/>
          </a:pPr>
          <a:r>
            <a:rPr lang="en-US" sz="2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and</a:t>
          </a:r>
        </a:p>
      </dgm:t>
    </dgm:pt>
    <dgm:pt modelId="{685BB1A3-552B-6C4D-AFC7-8F773688C310}" type="parTrans" cxnId="{02BB1149-5258-A044-947F-85DE7D639A0D}">
      <dgm:prSet/>
      <dgm:spPr/>
      <dgm:t>
        <a:bodyPr/>
        <a:lstStyle/>
        <a:p>
          <a:endParaRPr lang="en-US"/>
        </a:p>
      </dgm:t>
    </dgm:pt>
    <dgm:pt modelId="{95A2D8E8-EE8B-B34D-A9C8-C48B1EB17D3E}" type="sibTrans" cxnId="{02BB1149-5258-A044-947F-85DE7D639A0D}">
      <dgm:prSet/>
      <dgm:spPr/>
      <dgm:t>
        <a:bodyPr/>
        <a:lstStyle/>
        <a:p>
          <a:endParaRPr lang="en-US"/>
        </a:p>
      </dgm:t>
    </dgm:pt>
    <dgm:pt modelId="{E256573E-0101-5443-9B58-0BB703326C6D}">
      <dgm:prSet custT="1"/>
      <dgm:spPr>
        <a:xfrm>
          <a:off x="9245" y="1414502"/>
          <a:ext cx="2417063" cy="1948828"/>
        </a:xfrm>
        <a:solidFill>
          <a:srgbClr val="D17DF9">
            <a:tint val="40000"/>
            <a:alpha val="90000"/>
            <a:hueOff val="0"/>
            <a:satOff val="0"/>
            <a:lumOff val="0"/>
            <a:alphaOff val="0"/>
          </a:srgbClr>
        </a:solidFill>
        <a:ln w="12700" cap="flat" cmpd="sng" algn="ctr">
          <a:solidFill>
            <a:srgbClr val="D17DF9">
              <a:tint val="40000"/>
              <a:alpha val="90000"/>
              <a:hueOff val="0"/>
              <a:satOff val="0"/>
              <a:lumOff val="0"/>
              <a:alphaOff val="0"/>
            </a:srgbClr>
          </a:solidFill>
          <a:prstDash val="solid"/>
        </a:ln>
        <a:effectLst/>
      </dgm:spPr>
      <dgm:t>
        <a:bodyPr/>
        <a:lstStyle/>
        <a:p>
          <a:pPr algn="ctr">
            <a:buNone/>
          </a:pPr>
          <a:r>
            <a:rPr lang="en-US" sz="2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External</a:t>
          </a:r>
        </a:p>
      </dgm:t>
    </dgm:pt>
    <dgm:pt modelId="{0F8AD7DF-0239-F346-8761-3D5B6C9A500C}" type="parTrans" cxnId="{71F3C5EB-84B1-BF42-B8FB-AF59B9690871}">
      <dgm:prSet/>
      <dgm:spPr/>
      <dgm:t>
        <a:bodyPr/>
        <a:lstStyle/>
        <a:p>
          <a:endParaRPr lang="en-US"/>
        </a:p>
      </dgm:t>
    </dgm:pt>
    <dgm:pt modelId="{76E6B71C-30C5-DE4B-838E-D241B20632B9}" type="sibTrans" cxnId="{71F3C5EB-84B1-BF42-B8FB-AF59B9690871}">
      <dgm:prSet/>
      <dgm:spPr/>
      <dgm:t>
        <a:bodyPr/>
        <a:lstStyle/>
        <a:p>
          <a:endParaRPr lang="en-US"/>
        </a:p>
      </dgm:t>
    </dgm:pt>
    <dgm:pt modelId="{E1B13459-7DA8-0D49-9C42-AF1D2273EC60}">
      <dgm:prSet custT="1"/>
      <dgm:spPr>
        <a:xfrm>
          <a:off x="9245" y="1414502"/>
          <a:ext cx="2417063" cy="1948828"/>
        </a:xfrm>
        <a:solidFill>
          <a:srgbClr val="D17DF9">
            <a:tint val="40000"/>
            <a:alpha val="90000"/>
            <a:hueOff val="0"/>
            <a:satOff val="0"/>
            <a:lumOff val="0"/>
            <a:alphaOff val="0"/>
          </a:srgbClr>
        </a:solidFill>
        <a:ln w="12700" cap="flat" cmpd="sng" algn="ctr">
          <a:solidFill>
            <a:srgbClr val="D17DF9">
              <a:tint val="40000"/>
              <a:alpha val="90000"/>
              <a:hueOff val="0"/>
              <a:satOff val="0"/>
              <a:lumOff val="0"/>
              <a:alphaOff val="0"/>
            </a:srgbClr>
          </a:solidFill>
          <a:prstDash val="solid"/>
        </a:ln>
        <a:effectLst/>
      </dgm:spPr>
      <dgm:t>
        <a:bodyPr/>
        <a:lstStyle/>
        <a:p>
          <a:pPr algn="ctr">
            <a:buNone/>
          </a:pPr>
          <a:r>
            <a:rPr lang="en-US" sz="2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Need</a:t>
          </a:r>
        </a:p>
      </dgm:t>
    </dgm:pt>
    <dgm:pt modelId="{C1F9DDAE-AED8-D247-952F-6CA827C55B15}" type="parTrans" cxnId="{1FC68A70-AB7B-1443-B20A-7DEA4C1BB2F7}">
      <dgm:prSet/>
      <dgm:spPr/>
      <dgm:t>
        <a:bodyPr/>
        <a:lstStyle/>
        <a:p>
          <a:endParaRPr lang="en-US"/>
        </a:p>
      </dgm:t>
    </dgm:pt>
    <dgm:pt modelId="{9B0332A1-1286-2044-993A-FF8B1E9E110C}" type="sibTrans" cxnId="{1FC68A70-AB7B-1443-B20A-7DEA4C1BB2F7}">
      <dgm:prSet/>
      <dgm:spPr/>
      <dgm:t>
        <a:bodyPr/>
        <a:lstStyle/>
        <a:p>
          <a:endParaRPr lang="en-US"/>
        </a:p>
      </dgm:t>
    </dgm:pt>
    <dgm:pt modelId="{E2803A0F-494F-234B-9739-964A62C558A0}">
      <dgm:prSet custT="1"/>
      <dgm:spPr>
        <a:xfrm>
          <a:off x="5520150" y="1595162"/>
          <a:ext cx="2417063" cy="1727433"/>
        </a:xfrm>
        <a:solidFill>
          <a:srgbClr val="D17DF9">
            <a:tint val="40000"/>
            <a:alpha val="90000"/>
            <a:hueOff val="-10737552"/>
            <a:satOff val="1941"/>
            <a:lumOff val="-679"/>
            <a:alphaOff val="0"/>
          </a:srgbClr>
        </a:solidFill>
        <a:ln w="12700" cap="flat" cmpd="sng" algn="ctr">
          <a:solidFill>
            <a:srgbClr val="D17DF9">
              <a:tint val="40000"/>
              <a:alpha val="90000"/>
              <a:hueOff val="-10737552"/>
              <a:satOff val="1941"/>
              <a:lumOff val="-679"/>
              <a:alphaOff val="0"/>
            </a:srgbClr>
          </a:solidFill>
          <a:prstDash val="solid"/>
        </a:ln>
        <a:effectLst/>
      </dgm:spPr>
      <dgm:t>
        <a:bodyPr/>
        <a:lstStyle/>
        <a:p>
          <a:pPr algn="ctr">
            <a:buNone/>
          </a:pPr>
          <a:r>
            <a:rPr lang="en-US" sz="2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(Surveys) </a:t>
          </a:r>
        </a:p>
      </dgm:t>
    </dgm:pt>
    <dgm:pt modelId="{99A3AE97-F64D-AB48-985C-3809501F3274}" type="parTrans" cxnId="{F5DB15E7-7470-D94E-AE4E-D2221B21D000}">
      <dgm:prSet/>
      <dgm:spPr/>
      <dgm:t>
        <a:bodyPr/>
        <a:lstStyle/>
        <a:p>
          <a:endParaRPr lang="en-US"/>
        </a:p>
      </dgm:t>
    </dgm:pt>
    <dgm:pt modelId="{18A6F594-20F5-7246-A6E2-8FE8FC811064}" type="sibTrans" cxnId="{F5DB15E7-7470-D94E-AE4E-D2221B21D000}">
      <dgm:prSet/>
      <dgm:spPr/>
      <dgm:t>
        <a:bodyPr/>
        <a:lstStyle/>
        <a:p>
          <a:endParaRPr lang="en-US"/>
        </a:p>
      </dgm:t>
    </dgm:pt>
    <dgm:pt modelId="{9C659B39-7BBA-3745-B744-2592098499D6}">
      <dgm:prSet custT="1"/>
      <dgm:spPr>
        <a:xfrm>
          <a:off x="2741566" y="1414502"/>
          <a:ext cx="2417063" cy="1948828"/>
        </a:xfrm>
        <a:solidFill>
          <a:srgbClr val="D17DF9">
            <a:tint val="40000"/>
            <a:alpha val="90000"/>
            <a:hueOff val="-5368776"/>
            <a:satOff val="970"/>
            <a:lumOff val="-340"/>
            <a:alphaOff val="0"/>
          </a:srgbClr>
        </a:solidFill>
        <a:ln w="12700" cap="flat" cmpd="sng" algn="ctr">
          <a:solidFill>
            <a:srgbClr val="D17DF9">
              <a:tint val="40000"/>
              <a:alpha val="90000"/>
              <a:hueOff val="-5368776"/>
              <a:satOff val="970"/>
              <a:lumOff val="-340"/>
              <a:alphaOff val="0"/>
            </a:srgbClr>
          </a:solidFill>
          <a:prstDash val="solid"/>
        </a:ln>
        <a:effectLst/>
      </dgm:spPr>
      <dgm:t>
        <a:bodyPr/>
        <a:lstStyle/>
        <a:p>
          <a:pPr algn="ctr">
            <a:buNone/>
          </a:pPr>
          <a:r>
            <a:rPr lang="en-US" sz="2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vs</a:t>
          </a:r>
        </a:p>
      </dgm:t>
    </dgm:pt>
    <dgm:pt modelId="{30B40D6B-6621-924C-A52C-98BA37966319}" type="parTrans" cxnId="{922EC236-429A-DF41-BD21-4C1BF752A76E}">
      <dgm:prSet/>
      <dgm:spPr/>
      <dgm:t>
        <a:bodyPr/>
        <a:lstStyle/>
        <a:p>
          <a:endParaRPr lang="en-US"/>
        </a:p>
      </dgm:t>
    </dgm:pt>
    <dgm:pt modelId="{4F86BE2A-E0BB-C84E-8D50-EEE6B40567F9}" type="sibTrans" cxnId="{922EC236-429A-DF41-BD21-4C1BF752A76E}">
      <dgm:prSet/>
      <dgm:spPr/>
      <dgm:t>
        <a:bodyPr/>
        <a:lstStyle/>
        <a:p>
          <a:endParaRPr lang="en-US"/>
        </a:p>
      </dgm:t>
    </dgm:pt>
    <dgm:pt modelId="{D9872417-ECA1-4E5E-8684-310691B7822D}" type="pres">
      <dgm:prSet presAssocID="{EC25316C-A837-4FE7-A93C-2F99E4A6077E}" presName="Name0" presStyleCnt="0">
        <dgm:presLayoutVars>
          <dgm:dir/>
          <dgm:animLvl val="lvl"/>
          <dgm:resizeHandles val="exact"/>
        </dgm:presLayoutVars>
      </dgm:prSet>
      <dgm:spPr/>
    </dgm:pt>
    <dgm:pt modelId="{392E43A2-C636-463B-ACF3-E0ECC002F20C}" type="pres">
      <dgm:prSet presAssocID="{4F30F5A1-9B4C-4D1C-A679-94ACF728F844}" presName="composite" presStyleCnt="0"/>
      <dgm:spPr/>
    </dgm:pt>
    <dgm:pt modelId="{C2DE7089-0B99-4628-B3AF-5B402F9175E5}" type="pres">
      <dgm:prSet presAssocID="{4F30F5A1-9B4C-4D1C-A679-94ACF728F844}" presName="parTx" presStyleLbl="alignNode1" presStyleIdx="0" presStyleCnt="4">
        <dgm:presLayoutVars>
          <dgm:chMax val="0"/>
          <dgm:chPref val="0"/>
          <dgm:bulletEnabled val="1"/>
        </dgm:presLayoutVars>
      </dgm:prSet>
      <dgm:spPr/>
    </dgm:pt>
    <dgm:pt modelId="{5F50FBCC-BF98-40D5-8459-508C99AE60F6}" type="pres">
      <dgm:prSet presAssocID="{4F30F5A1-9B4C-4D1C-A679-94ACF728F844}" presName="desTx" presStyleLbl="alignAccFollowNode1" presStyleIdx="0" presStyleCnt="4">
        <dgm:presLayoutVars>
          <dgm:bulletEnabled val="1"/>
        </dgm:presLayoutVars>
      </dgm:prSet>
      <dgm:spPr>
        <a:prstGeom prst="rect">
          <a:avLst/>
        </a:prstGeom>
      </dgm:spPr>
    </dgm:pt>
    <dgm:pt modelId="{007E822F-B807-41E9-AA06-2B30F34E874C}" type="pres">
      <dgm:prSet presAssocID="{271009A3-B6C6-4CFE-8EE2-F92590EE2741}" presName="space" presStyleCnt="0"/>
      <dgm:spPr/>
    </dgm:pt>
    <dgm:pt modelId="{EEEE583A-7FB3-4605-9465-38C7E657282C}" type="pres">
      <dgm:prSet presAssocID="{07E95075-D42F-43E7-9DC0-4305AE545AFC}" presName="composite" presStyleCnt="0"/>
      <dgm:spPr/>
    </dgm:pt>
    <dgm:pt modelId="{DBBC630B-CB10-4331-B3CC-FF17EE0BA68F}" type="pres">
      <dgm:prSet presAssocID="{07E95075-D42F-43E7-9DC0-4305AE545AFC}" presName="parTx" presStyleLbl="alignNode1" presStyleIdx="1" presStyleCnt="4">
        <dgm:presLayoutVars>
          <dgm:chMax val="0"/>
          <dgm:chPref val="0"/>
          <dgm:bulletEnabled val="1"/>
        </dgm:presLayoutVars>
      </dgm:prSet>
      <dgm:spPr/>
    </dgm:pt>
    <dgm:pt modelId="{C3DF5906-B6AE-42D3-9BB8-2A9C6B939CB3}" type="pres">
      <dgm:prSet presAssocID="{07E95075-D42F-43E7-9DC0-4305AE545AFC}" presName="desTx" presStyleLbl="alignAccFollowNode1" presStyleIdx="1" presStyleCnt="4" custLinFactNeighborX="-957">
        <dgm:presLayoutVars>
          <dgm:bulletEnabled val="1"/>
        </dgm:presLayoutVars>
      </dgm:prSet>
      <dgm:spPr>
        <a:prstGeom prst="rect">
          <a:avLst/>
        </a:prstGeom>
      </dgm:spPr>
    </dgm:pt>
    <dgm:pt modelId="{70DC7F5E-E69D-4038-A002-C5B09E4DDA60}" type="pres">
      <dgm:prSet presAssocID="{A30CAF8B-6149-4EDF-B84B-1D7E95EB1566}" presName="space" presStyleCnt="0"/>
      <dgm:spPr/>
    </dgm:pt>
    <dgm:pt modelId="{B020B898-A524-4898-AFEB-F8CB86FDEE9E}" type="pres">
      <dgm:prSet presAssocID="{933DA3F6-A275-4053-9283-112E304D4BD5}" presName="composite" presStyleCnt="0"/>
      <dgm:spPr/>
    </dgm:pt>
    <dgm:pt modelId="{173C4B93-CC7D-4DFF-9C2B-DE6473F32A15}" type="pres">
      <dgm:prSet presAssocID="{933DA3F6-A275-4053-9283-112E304D4BD5}" presName="parTx" presStyleLbl="alignNode1" presStyleIdx="2" presStyleCnt="4" custScaleY="127579">
        <dgm:presLayoutVars>
          <dgm:chMax val="0"/>
          <dgm:chPref val="0"/>
          <dgm:bulletEnabled val="1"/>
        </dgm:presLayoutVars>
      </dgm:prSet>
      <dgm:spPr/>
    </dgm:pt>
    <dgm:pt modelId="{9439AB46-D5C7-4A95-BBC4-0FF59EA43CF5}" type="pres">
      <dgm:prSet presAssocID="{933DA3F6-A275-4053-9283-112E304D4BD5}" presName="desTx" presStyleLbl="alignAccFollowNode1" presStyleIdx="2" presStyleCnt="4" custScaleY="96060">
        <dgm:presLayoutVars>
          <dgm:bulletEnabled val="1"/>
        </dgm:presLayoutVars>
      </dgm:prSet>
      <dgm:spPr>
        <a:prstGeom prst="rect">
          <a:avLst/>
        </a:prstGeom>
      </dgm:spPr>
    </dgm:pt>
    <dgm:pt modelId="{283AB390-C5B3-4BD2-8C59-CA6CD671F66A}" type="pres">
      <dgm:prSet presAssocID="{81A42D2C-F55F-4B69-BE5F-3BB94139A222}" presName="space" presStyleCnt="0"/>
      <dgm:spPr/>
    </dgm:pt>
    <dgm:pt modelId="{BEEDD09D-7D7F-4894-A942-7AB45F9D700D}" type="pres">
      <dgm:prSet presAssocID="{65F7379B-84DD-4EB0-937B-37AF0F069CEB}" presName="composite" presStyleCnt="0"/>
      <dgm:spPr/>
    </dgm:pt>
    <dgm:pt modelId="{FF30AF1F-9D18-4D7B-948E-796246947AA2}" type="pres">
      <dgm:prSet presAssocID="{65F7379B-84DD-4EB0-937B-37AF0F069CEB}" presName="parTx" presStyleLbl="alignNode1" presStyleIdx="3" presStyleCnt="4">
        <dgm:presLayoutVars>
          <dgm:chMax val="0"/>
          <dgm:chPref val="0"/>
          <dgm:bulletEnabled val="1"/>
        </dgm:presLayoutVars>
      </dgm:prSet>
      <dgm:spPr/>
    </dgm:pt>
    <dgm:pt modelId="{52D14866-79D1-4284-8590-61437C735FA7}" type="pres">
      <dgm:prSet presAssocID="{65F7379B-84DD-4EB0-937B-37AF0F069CEB}" presName="desTx" presStyleLbl="alignAccFollowNode1" presStyleIdx="3" presStyleCnt="4">
        <dgm:presLayoutVars>
          <dgm:bulletEnabled val="1"/>
        </dgm:presLayoutVars>
      </dgm:prSet>
      <dgm:spPr/>
    </dgm:pt>
  </dgm:ptLst>
  <dgm:cxnLst>
    <dgm:cxn modelId="{798DB101-4117-4F11-833E-FB090C431E3C}" type="presOf" srcId="{4F30F5A1-9B4C-4D1C-A679-94ACF728F844}" destId="{C2DE7089-0B99-4628-B3AF-5B402F9175E5}" srcOrd="0" destOrd="0" presId="urn:microsoft.com/office/officeart/2005/8/layout/hList1"/>
    <dgm:cxn modelId="{B4FFD707-5878-0E42-8F8A-9A9C8BD74F53}" type="presOf" srcId="{C4685A0C-6AEA-BA44-B350-38C8435D4099}" destId="{52D14866-79D1-4284-8590-61437C735FA7}" srcOrd="0" destOrd="1" presId="urn:microsoft.com/office/officeart/2005/8/layout/hList1"/>
    <dgm:cxn modelId="{BC22B408-580C-4367-9331-9CA1C794380F}" srcId="{07E95075-D42F-43E7-9DC0-4305AE545AFC}" destId="{5C050EC7-9427-4A0E-8973-F4832E0F7EF9}" srcOrd="0" destOrd="0" parTransId="{DF4FCB5D-92BA-473D-A607-C0BAD369CE2C}" sibTransId="{8E0405DD-EE72-4665-BFF4-41B9051894B2}"/>
    <dgm:cxn modelId="{27A22209-BE0C-8D42-87A6-C8802D47FE69}" srcId="{933DA3F6-A275-4053-9283-112E304D4BD5}" destId="{A64B8ECF-1BEC-0C46-AFBD-8A651A1457AB}" srcOrd="1" destOrd="0" parTransId="{52079A70-2F66-5347-BFE2-70CCDCC5EC6A}" sibTransId="{1E9FEA13-85D8-DF45-A378-DB1D85AEC151}"/>
    <dgm:cxn modelId="{9EE9C90B-28A9-604B-978E-1C554292AF81}" type="presOf" srcId="{E2803A0F-494F-234B-9739-964A62C558A0}" destId="{9439AB46-D5C7-4A95-BBC4-0FF59EA43CF5}" srcOrd="0" destOrd="2" presId="urn:microsoft.com/office/officeart/2005/8/layout/hList1"/>
    <dgm:cxn modelId="{0237AC0C-88E0-4203-8514-DF832B2C91A3}" type="presOf" srcId="{5C050EC7-9427-4A0E-8973-F4832E0F7EF9}" destId="{C3DF5906-B6AE-42D3-9BB8-2A9C6B939CB3}" srcOrd="0" destOrd="0" presId="urn:microsoft.com/office/officeart/2005/8/layout/hList1"/>
    <dgm:cxn modelId="{AE0E661A-E56A-481A-98A0-F54199BD1BD6}" srcId="{EC25316C-A837-4FE7-A93C-2F99E4A6077E}" destId="{4F30F5A1-9B4C-4D1C-A679-94ACF728F844}" srcOrd="0" destOrd="0" parTransId="{8AF21E6E-3AC2-4685-B5B7-94A28DB96456}" sibTransId="{271009A3-B6C6-4CFE-8EE2-F92590EE2741}"/>
    <dgm:cxn modelId="{4C663125-6350-B147-841D-132C0D39D175}" type="presOf" srcId="{E1B13459-7DA8-0D49-9C42-AF1D2273EC60}" destId="{5F50FBCC-BF98-40D5-8459-508C99AE60F6}" srcOrd="0" destOrd="3" presId="urn:microsoft.com/office/officeart/2005/8/layout/hList1"/>
    <dgm:cxn modelId="{0E0E1F26-42C8-42FE-9F32-1AD2EB06DAD1}" srcId="{4F30F5A1-9B4C-4D1C-A679-94ACF728F844}" destId="{0D13A5CA-1293-408B-A59D-B53B021DE7D7}" srcOrd="0" destOrd="0" parTransId="{3133B31D-1007-45F6-B3D4-78FEACBEF75D}" sibTransId="{D140EB07-E9DE-470A-AC79-E34CD07D9521}"/>
    <dgm:cxn modelId="{D5F7AF32-7D14-4348-B6C7-48FAB247CC7E}" type="presOf" srcId="{9C659B39-7BBA-3745-B744-2592098499D6}" destId="{C3DF5906-B6AE-42D3-9BB8-2A9C6B939CB3}" srcOrd="0" destOrd="1" presId="urn:microsoft.com/office/officeart/2005/8/layout/hList1"/>
    <dgm:cxn modelId="{D7CF9F34-2044-FA42-A9D4-C1722E4FD090}" srcId="{07E95075-D42F-43E7-9DC0-4305AE545AFC}" destId="{4094B961-6C43-0A47-A25A-857F1A99ADE6}" srcOrd="3" destOrd="0" parTransId="{2FBAAB52-BD5A-6240-B47C-BDE84F36658E}" sibTransId="{4CE85FB8-86AD-0046-B16E-2CC63A7A0BEE}"/>
    <dgm:cxn modelId="{922EC236-429A-DF41-BD21-4C1BF752A76E}" srcId="{07E95075-D42F-43E7-9DC0-4305AE545AFC}" destId="{9C659B39-7BBA-3745-B744-2592098499D6}" srcOrd="1" destOrd="0" parTransId="{30B40D6B-6621-924C-A52C-98BA37966319}" sibTransId="{4F86BE2A-E0BB-C84E-8D50-EEE6B40567F9}"/>
    <dgm:cxn modelId="{02BB1149-5258-A044-947F-85DE7D639A0D}" srcId="{4F30F5A1-9B4C-4D1C-A679-94ACF728F844}" destId="{DE21BC48-EF61-C844-9F3E-D2A8ADF71F22}" srcOrd="1" destOrd="0" parTransId="{685BB1A3-552B-6C4D-AFC7-8F773688C310}" sibTransId="{95A2D8E8-EE8B-B34D-A9C8-C48B1EB17D3E}"/>
    <dgm:cxn modelId="{3557E468-0F15-8543-8150-9181965BC6D1}" type="presOf" srcId="{598B40C2-0182-3042-820D-57DFE67E962C}" destId="{9439AB46-D5C7-4A95-BBC4-0FF59EA43CF5}" srcOrd="0" destOrd="0" presId="urn:microsoft.com/office/officeart/2005/8/layout/hList1"/>
    <dgm:cxn modelId="{1FC68A70-AB7B-1443-B20A-7DEA4C1BB2F7}" srcId="{4F30F5A1-9B4C-4D1C-A679-94ACF728F844}" destId="{E1B13459-7DA8-0D49-9C42-AF1D2273EC60}" srcOrd="3" destOrd="0" parTransId="{C1F9DDAE-AED8-D247-952F-6CA827C55B15}" sibTransId="{9B0332A1-1286-2044-993A-FF8B1E9E110C}"/>
    <dgm:cxn modelId="{27EC1C7B-27A1-5A47-8ED0-6ADADEC3E6D3}" srcId="{933DA3F6-A275-4053-9283-112E304D4BD5}" destId="{598B40C2-0182-3042-820D-57DFE67E962C}" srcOrd="0" destOrd="0" parTransId="{EE93A99D-33CC-4C44-A935-DF47B0300919}" sibTransId="{EBCAF477-633E-B842-9DE9-34D462AE33F9}"/>
    <dgm:cxn modelId="{D69F9A7D-C067-004D-8B4C-97B978B16BFD}" srcId="{07E95075-D42F-43E7-9DC0-4305AE545AFC}" destId="{E495E41F-A3F8-384A-A2CF-53845CD6DBDC}" srcOrd="2" destOrd="0" parTransId="{1578C938-4399-3342-822B-F2410B33939A}" sibTransId="{796A0118-C9E1-A449-A9F5-51ED34903B4B}"/>
    <dgm:cxn modelId="{2DEE378B-C023-43A3-BC91-D8B924A64A30}" srcId="{65F7379B-84DD-4EB0-937B-37AF0F069CEB}" destId="{E0B44242-9FDC-413F-930C-D4D8D9F3CC71}" srcOrd="0" destOrd="0" parTransId="{F5670F91-2F53-4C27-9C46-8780FD3B3319}" sibTransId="{A77A68BF-98C6-4D9B-B45D-5B7FD0F8A53F}"/>
    <dgm:cxn modelId="{4A0DCB90-E288-0F4C-8745-025B3223A0A1}" type="presOf" srcId="{E495E41F-A3F8-384A-A2CF-53845CD6DBDC}" destId="{C3DF5906-B6AE-42D3-9BB8-2A9C6B939CB3}" srcOrd="0" destOrd="2" presId="urn:microsoft.com/office/officeart/2005/8/layout/hList1"/>
    <dgm:cxn modelId="{3616A79D-04A7-4EF5-9D27-CE0C4EE807F5}" type="presOf" srcId="{07E95075-D42F-43E7-9DC0-4305AE545AFC}" destId="{DBBC630B-CB10-4331-B3CC-FF17EE0BA68F}" srcOrd="0" destOrd="0" presId="urn:microsoft.com/office/officeart/2005/8/layout/hList1"/>
    <dgm:cxn modelId="{3AB95BBD-D806-4046-B70C-04A2062C93B1}" srcId="{EC25316C-A837-4FE7-A93C-2F99E4A6077E}" destId="{65F7379B-84DD-4EB0-937B-37AF0F069CEB}" srcOrd="3" destOrd="0" parTransId="{A6F9DCDC-4A3C-4650-9E04-3A416FD55709}" sibTransId="{18E4EE1A-2362-43B7-97B1-779997B62BD7}"/>
    <dgm:cxn modelId="{286FB4C3-4E44-4F91-8C22-6B2FAE3B4D5A}" type="presOf" srcId="{933DA3F6-A275-4053-9283-112E304D4BD5}" destId="{173C4B93-CC7D-4DFF-9C2B-DE6473F32A15}" srcOrd="0" destOrd="0" presId="urn:microsoft.com/office/officeart/2005/8/layout/hList1"/>
    <dgm:cxn modelId="{3377EDC3-152F-4F5F-94F3-914D92CEE573}" type="presOf" srcId="{E0B44242-9FDC-413F-930C-D4D8D9F3CC71}" destId="{52D14866-79D1-4284-8590-61437C735FA7}" srcOrd="0" destOrd="0" presId="urn:microsoft.com/office/officeart/2005/8/layout/hList1"/>
    <dgm:cxn modelId="{7EB68AC4-1D4A-4AC5-AE42-59F30EF5BFCF}" srcId="{EC25316C-A837-4FE7-A93C-2F99E4A6077E}" destId="{07E95075-D42F-43E7-9DC0-4305AE545AFC}" srcOrd="1" destOrd="0" parTransId="{42831279-17F2-4361-896B-0715D1A946AB}" sibTransId="{A30CAF8B-6149-4EDF-B84B-1D7E95EB1566}"/>
    <dgm:cxn modelId="{248FBFD8-5872-4628-BB5B-61FF9CAD4543}" type="presOf" srcId="{EC25316C-A837-4FE7-A93C-2F99E4A6077E}" destId="{D9872417-ECA1-4E5E-8684-310691B7822D}" srcOrd="0" destOrd="0" presId="urn:microsoft.com/office/officeart/2005/8/layout/hList1"/>
    <dgm:cxn modelId="{5F68A9DE-00AE-F846-95AB-3727378D6380}" type="presOf" srcId="{DE21BC48-EF61-C844-9F3E-D2A8ADF71F22}" destId="{5F50FBCC-BF98-40D5-8459-508C99AE60F6}" srcOrd="0" destOrd="1" presId="urn:microsoft.com/office/officeart/2005/8/layout/hList1"/>
    <dgm:cxn modelId="{D23AA5DF-E637-114F-9A42-928EF21EB159}" srcId="{65F7379B-84DD-4EB0-937B-37AF0F069CEB}" destId="{C4685A0C-6AEA-BA44-B350-38C8435D4099}" srcOrd="1" destOrd="0" parTransId="{49EE115D-1FDB-184D-9828-A4991C880DF4}" sibTransId="{E7FEAA05-CF2F-2E45-B57C-AAF9C78F7E93}"/>
    <dgm:cxn modelId="{257447E1-1479-5D40-9CA1-B994AE3659A4}" type="presOf" srcId="{4094B961-6C43-0A47-A25A-857F1A99ADE6}" destId="{C3DF5906-B6AE-42D3-9BB8-2A9C6B939CB3}" srcOrd="0" destOrd="3" presId="urn:microsoft.com/office/officeart/2005/8/layout/hList1"/>
    <dgm:cxn modelId="{A4C8C3E5-BFB2-4E41-98AC-D6FD803ACDE1}" type="presOf" srcId="{65F7379B-84DD-4EB0-937B-37AF0F069CEB}" destId="{FF30AF1F-9D18-4D7B-948E-796246947AA2}" srcOrd="0" destOrd="0" presId="urn:microsoft.com/office/officeart/2005/8/layout/hList1"/>
    <dgm:cxn modelId="{F5DB15E7-7470-D94E-AE4E-D2221B21D000}" srcId="{933DA3F6-A275-4053-9283-112E304D4BD5}" destId="{E2803A0F-494F-234B-9739-964A62C558A0}" srcOrd="2" destOrd="0" parTransId="{99A3AE97-F64D-AB48-985C-3809501F3274}" sibTransId="{18A6F594-20F5-7246-A6E2-8FE8FC811064}"/>
    <dgm:cxn modelId="{8E730CE9-99E6-4C1A-936C-13A650E70A5F}" srcId="{EC25316C-A837-4FE7-A93C-2F99E4A6077E}" destId="{933DA3F6-A275-4053-9283-112E304D4BD5}" srcOrd="2" destOrd="0" parTransId="{493484D0-FCED-412B-A99C-69F61E1BE172}" sibTransId="{81A42D2C-F55F-4B69-BE5F-3BB94139A222}"/>
    <dgm:cxn modelId="{A2E535EB-5383-134F-A984-72D70305B690}" type="presOf" srcId="{A64B8ECF-1BEC-0C46-AFBD-8A651A1457AB}" destId="{9439AB46-D5C7-4A95-BBC4-0FF59EA43CF5}" srcOrd="0" destOrd="1" presId="urn:microsoft.com/office/officeart/2005/8/layout/hList1"/>
    <dgm:cxn modelId="{71F3C5EB-84B1-BF42-B8FB-AF59B9690871}" srcId="{4F30F5A1-9B4C-4D1C-A679-94ACF728F844}" destId="{E256573E-0101-5443-9B58-0BB703326C6D}" srcOrd="2" destOrd="0" parTransId="{0F8AD7DF-0239-F346-8761-3D5B6C9A500C}" sibTransId="{76E6B71C-30C5-DE4B-838E-D241B20632B9}"/>
    <dgm:cxn modelId="{6F73A5F9-75DF-44FA-92FE-FEDA5D9AB849}" type="presOf" srcId="{0D13A5CA-1293-408B-A59D-B53B021DE7D7}" destId="{5F50FBCC-BF98-40D5-8459-508C99AE60F6}" srcOrd="0" destOrd="0" presId="urn:microsoft.com/office/officeart/2005/8/layout/hList1"/>
    <dgm:cxn modelId="{1191D0F9-9C39-2E43-85E1-0F131BB302EC}" type="presOf" srcId="{E256573E-0101-5443-9B58-0BB703326C6D}" destId="{5F50FBCC-BF98-40D5-8459-508C99AE60F6}" srcOrd="0" destOrd="2" presId="urn:microsoft.com/office/officeart/2005/8/layout/hList1"/>
    <dgm:cxn modelId="{B2B78726-6953-4282-98AA-7D79F9F02447}" type="presParOf" srcId="{D9872417-ECA1-4E5E-8684-310691B7822D}" destId="{392E43A2-C636-463B-ACF3-E0ECC002F20C}" srcOrd="0" destOrd="0" presId="urn:microsoft.com/office/officeart/2005/8/layout/hList1"/>
    <dgm:cxn modelId="{13A85151-34C9-456F-AB3D-F054A2131AA3}" type="presParOf" srcId="{392E43A2-C636-463B-ACF3-E0ECC002F20C}" destId="{C2DE7089-0B99-4628-B3AF-5B402F9175E5}" srcOrd="0" destOrd="0" presId="urn:microsoft.com/office/officeart/2005/8/layout/hList1"/>
    <dgm:cxn modelId="{597810A7-F250-4203-BB29-98CD50390AA7}" type="presParOf" srcId="{392E43A2-C636-463B-ACF3-E0ECC002F20C}" destId="{5F50FBCC-BF98-40D5-8459-508C99AE60F6}" srcOrd="1" destOrd="0" presId="urn:microsoft.com/office/officeart/2005/8/layout/hList1"/>
    <dgm:cxn modelId="{B1BC80F8-9064-4412-AA82-4E891047D935}" type="presParOf" srcId="{D9872417-ECA1-4E5E-8684-310691B7822D}" destId="{007E822F-B807-41E9-AA06-2B30F34E874C}" srcOrd="1" destOrd="0" presId="urn:microsoft.com/office/officeart/2005/8/layout/hList1"/>
    <dgm:cxn modelId="{6102339D-B3C1-47D7-B038-AE921A927FF3}" type="presParOf" srcId="{D9872417-ECA1-4E5E-8684-310691B7822D}" destId="{EEEE583A-7FB3-4605-9465-38C7E657282C}" srcOrd="2" destOrd="0" presId="urn:microsoft.com/office/officeart/2005/8/layout/hList1"/>
    <dgm:cxn modelId="{FFF293C9-0FE7-4A2C-A735-B5AA003279B7}" type="presParOf" srcId="{EEEE583A-7FB3-4605-9465-38C7E657282C}" destId="{DBBC630B-CB10-4331-B3CC-FF17EE0BA68F}" srcOrd="0" destOrd="0" presId="urn:microsoft.com/office/officeart/2005/8/layout/hList1"/>
    <dgm:cxn modelId="{61158E65-992A-4BEF-A410-09B905A79395}" type="presParOf" srcId="{EEEE583A-7FB3-4605-9465-38C7E657282C}" destId="{C3DF5906-B6AE-42D3-9BB8-2A9C6B939CB3}" srcOrd="1" destOrd="0" presId="urn:microsoft.com/office/officeart/2005/8/layout/hList1"/>
    <dgm:cxn modelId="{F95B7F7C-A657-4B18-AA08-CCF1A23BF21C}" type="presParOf" srcId="{D9872417-ECA1-4E5E-8684-310691B7822D}" destId="{70DC7F5E-E69D-4038-A002-C5B09E4DDA60}" srcOrd="3" destOrd="0" presId="urn:microsoft.com/office/officeart/2005/8/layout/hList1"/>
    <dgm:cxn modelId="{85512304-D7A9-4EE2-8822-67B214D58F66}" type="presParOf" srcId="{D9872417-ECA1-4E5E-8684-310691B7822D}" destId="{B020B898-A524-4898-AFEB-F8CB86FDEE9E}" srcOrd="4" destOrd="0" presId="urn:microsoft.com/office/officeart/2005/8/layout/hList1"/>
    <dgm:cxn modelId="{0C2460E3-CFED-427A-94D7-4A7F41593153}" type="presParOf" srcId="{B020B898-A524-4898-AFEB-F8CB86FDEE9E}" destId="{173C4B93-CC7D-4DFF-9C2B-DE6473F32A15}" srcOrd="0" destOrd="0" presId="urn:microsoft.com/office/officeart/2005/8/layout/hList1"/>
    <dgm:cxn modelId="{516B21F3-3189-4F3C-9F87-2120D8770CFA}" type="presParOf" srcId="{B020B898-A524-4898-AFEB-F8CB86FDEE9E}" destId="{9439AB46-D5C7-4A95-BBC4-0FF59EA43CF5}" srcOrd="1" destOrd="0" presId="urn:microsoft.com/office/officeart/2005/8/layout/hList1"/>
    <dgm:cxn modelId="{C5EA9070-B80F-4FB6-B0B2-D593BE79CFBC}" type="presParOf" srcId="{D9872417-ECA1-4E5E-8684-310691B7822D}" destId="{283AB390-C5B3-4BD2-8C59-CA6CD671F66A}" srcOrd="5" destOrd="0" presId="urn:microsoft.com/office/officeart/2005/8/layout/hList1"/>
    <dgm:cxn modelId="{03901B71-2C2D-461F-ADDF-6670B142F1CE}" type="presParOf" srcId="{D9872417-ECA1-4E5E-8684-310691B7822D}" destId="{BEEDD09D-7D7F-4894-A942-7AB45F9D700D}" srcOrd="6" destOrd="0" presId="urn:microsoft.com/office/officeart/2005/8/layout/hList1"/>
    <dgm:cxn modelId="{EC491AB5-3547-46FB-949C-E6B100135DAF}" type="presParOf" srcId="{BEEDD09D-7D7F-4894-A942-7AB45F9D700D}" destId="{FF30AF1F-9D18-4D7B-948E-796246947AA2}" srcOrd="0" destOrd="0" presId="urn:microsoft.com/office/officeart/2005/8/layout/hList1"/>
    <dgm:cxn modelId="{577753FF-9AA7-4F14-A63B-9E93D470776E}" type="presParOf" srcId="{BEEDD09D-7D7F-4894-A942-7AB45F9D700D}" destId="{52D14866-79D1-4284-8590-61437C735FA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C64CF8-9A2F-4192-AFCD-9AC217DA5C6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14AB735-51AE-4A34-B3E0-4267F38FC131}">
      <dgm:prSet custT="1"/>
      <dgm:spPr/>
      <dgm:t>
        <a:bodyPr/>
        <a:lstStyle/>
        <a:p>
          <a:pPr>
            <a:defRPr cap="all"/>
          </a:pPr>
          <a:r>
            <a:rPr lang="en-US" sz="2800" dirty="0"/>
            <a:t>Program priorities and solutions</a:t>
          </a:r>
        </a:p>
      </dgm:t>
    </dgm:pt>
    <dgm:pt modelId="{C1C86561-1DDD-4C62-8069-3577BF1E0A1D}" type="parTrans" cxnId="{F6BD4C9A-C7D5-4053-B908-93C7F335C4B3}">
      <dgm:prSet/>
      <dgm:spPr/>
      <dgm:t>
        <a:bodyPr/>
        <a:lstStyle/>
        <a:p>
          <a:endParaRPr lang="en-US"/>
        </a:p>
      </dgm:t>
    </dgm:pt>
    <dgm:pt modelId="{BC158367-8136-4997-B9DC-342C979AA3A0}" type="sibTrans" cxnId="{F6BD4C9A-C7D5-4053-B908-93C7F335C4B3}">
      <dgm:prSet/>
      <dgm:spPr/>
      <dgm:t>
        <a:bodyPr/>
        <a:lstStyle/>
        <a:p>
          <a:endParaRPr lang="en-US"/>
        </a:p>
      </dgm:t>
    </dgm:pt>
    <dgm:pt modelId="{E905300C-7687-4178-BBDF-9D853B13FBE0}">
      <dgm:prSet custT="1"/>
      <dgm:spPr/>
      <dgm:t>
        <a:bodyPr/>
        <a:lstStyle/>
        <a:p>
          <a:pPr>
            <a:defRPr cap="all"/>
          </a:pPr>
          <a:r>
            <a:rPr lang="en-US" sz="2800" dirty="0"/>
            <a:t>Resident priorities and solutions</a:t>
          </a:r>
        </a:p>
      </dgm:t>
    </dgm:pt>
    <dgm:pt modelId="{C9515FCE-940E-4D05-A98E-59E968ED22E6}" type="parTrans" cxnId="{0BA0C9AA-2422-4B74-9951-29373B39CA41}">
      <dgm:prSet/>
      <dgm:spPr/>
      <dgm:t>
        <a:bodyPr/>
        <a:lstStyle/>
        <a:p>
          <a:endParaRPr lang="en-US"/>
        </a:p>
      </dgm:t>
    </dgm:pt>
    <dgm:pt modelId="{C90470DF-9E92-4CCF-8263-EBEADDA926E7}" type="sibTrans" cxnId="{0BA0C9AA-2422-4B74-9951-29373B39CA41}">
      <dgm:prSet/>
      <dgm:spPr/>
      <dgm:t>
        <a:bodyPr/>
        <a:lstStyle/>
        <a:p>
          <a:endParaRPr lang="en-US"/>
        </a:p>
      </dgm:t>
    </dgm:pt>
    <dgm:pt modelId="{C505C9FE-7879-4164-B67D-E8D65E204496}">
      <dgm:prSet/>
      <dgm:spPr/>
      <dgm:t>
        <a:bodyPr/>
        <a:lstStyle/>
        <a:p>
          <a:pPr>
            <a:defRPr cap="all"/>
          </a:pPr>
          <a:endParaRPr lang="en-US" dirty="0"/>
        </a:p>
      </dgm:t>
    </dgm:pt>
    <dgm:pt modelId="{E6A1F1A4-B0DC-4A20-8F43-62688F4E8256}" type="sibTrans" cxnId="{C3B70374-B386-4DA2-864E-E4C790DC4C1F}">
      <dgm:prSet/>
      <dgm:spPr/>
      <dgm:t>
        <a:bodyPr/>
        <a:lstStyle/>
        <a:p>
          <a:endParaRPr lang="en-US"/>
        </a:p>
      </dgm:t>
    </dgm:pt>
    <dgm:pt modelId="{AFAC70D2-41A4-40E4-89D7-E8207CCB091B}" type="parTrans" cxnId="{C3B70374-B386-4DA2-864E-E4C790DC4C1F}">
      <dgm:prSet/>
      <dgm:spPr/>
      <dgm:t>
        <a:bodyPr/>
        <a:lstStyle/>
        <a:p>
          <a:endParaRPr lang="en-US"/>
        </a:p>
      </dgm:t>
    </dgm:pt>
    <dgm:pt modelId="{D6628AA1-3DEB-4EDE-AD15-23BFEA71D16F}" type="pres">
      <dgm:prSet presAssocID="{14C64CF8-9A2F-4192-AFCD-9AC217DA5C62}" presName="root" presStyleCnt="0">
        <dgm:presLayoutVars>
          <dgm:dir/>
          <dgm:resizeHandles val="exact"/>
        </dgm:presLayoutVars>
      </dgm:prSet>
      <dgm:spPr/>
    </dgm:pt>
    <dgm:pt modelId="{05CB3470-B553-44D0-8EB8-DE5C76C615C7}" type="pres">
      <dgm:prSet presAssocID="{E14AB735-51AE-4A34-B3E0-4267F38FC131}" presName="compNode" presStyleCnt="0"/>
      <dgm:spPr/>
    </dgm:pt>
    <dgm:pt modelId="{3F05B602-BAAC-4ECD-A6FA-8D90D92617B5}" type="pres">
      <dgm:prSet presAssocID="{E14AB735-51AE-4A34-B3E0-4267F38FC131}" presName="iconBgRect" presStyleLbl="bgShp" presStyleIdx="0" presStyleCnt="3"/>
      <dgm:spPr/>
    </dgm:pt>
    <dgm:pt modelId="{5F722C83-9078-47AE-A8F2-08F04FDF3B00}" type="pres">
      <dgm:prSet presAssocID="{E14AB735-51AE-4A34-B3E0-4267F38FC1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2B1D1394-81BA-4EFB-914D-5AE0F018F8A9}" type="pres">
      <dgm:prSet presAssocID="{E14AB735-51AE-4A34-B3E0-4267F38FC131}" presName="spaceRect" presStyleCnt="0"/>
      <dgm:spPr/>
    </dgm:pt>
    <dgm:pt modelId="{0A95C84F-9723-48A9-8EF2-539360F370AC}" type="pres">
      <dgm:prSet presAssocID="{E14AB735-51AE-4A34-B3E0-4267F38FC131}" presName="textRect" presStyleLbl="revTx" presStyleIdx="0" presStyleCnt="3" custScaleX="108914" custScaleY="28404">
        <dgm:presLayoutVars>
          <dgm:chMax val="1"/>
          <dgm:chPref val="1"/>
        </dgm:presLayoutVars>
      </dgm:prSet>
      <dgm:spPr/>
    </dgm:pt>
    <dgm:pt modelId="{5FB2B1FD-D181-487D-BBA4-EACEBCCA1AB4}" type="pres">
      <dgm:prSet presAssocID="{BC158367-8136-4997-B9DC-342C979AA3A0}" presName="sibTrans" presStyleCnt="0"/>
      <dgm:spPr/>
    </dgm:pt>
    <dgm:pt modelId="{ABF2C458-FA3C-4824-ADDD-DA916D7B9AA7}" type="pres">
      <dgm:prSet presAssocID="{C505C9FE-7879-4164-B67D-E8D65E204496}" presName="compNode" presStyleCnt="0"/>
      <dgm:spPr/>
    </dgm:pt>
    <dgm:pt modelId="{4734C815-DCFB-47B5-8690-420E407EB019}" type="pres">
      <dgm:prSet presAssocID="{C505C9FE-7879-4164-B67D-E8D65E204496}" presName="iconBgRect" presStyleLbl="bgShp" presStyleIdx="1" presStyleCnt="3" custScaleY="98743" custLinFactNeighborX="6969" custLinFactNeighborY="5058"/>
      <dgm:spPr/>
    </dgm:pt>
    <dgm:pt modelId="{038828EF-9580-45F2-B4BA-8A6B0A4E0432}" type="pres">
      <dgm:prSet presAssocID="{C505C9FE-7879-4164-B67D-E8D65E204496}" presName="iconRect" presStyleLbl="node1" presStyleIdx="1" presStyleCnt="3" custLinFactNeighborX="8479" custLinFactNeighborY="107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dd"/>
        </a:ext>
      </dgm:extLst>
    </dgm:pt>
    <dgm:pt modelId="{324ED0B2-A280-4D3A-B0C3-E6BA7F818437}" type="pres">
      <dgm:prSet presAssocID="{C505C9FE-7879-4164-B67D-E8D65E204496}" presName="spaceRect" presStyleCnt="0"/>
      <dgm:spPr/>
    </dgm:pt>
    <dgm:pt modelId="{23CF7702-4A0C-4E8A-B73C-129BC98DD948}" type="pres">
      <dgm:prSet presAssocID="{C505C9FE-7879-4164-B67D-E8D65E204496}" presName="textRect" presStyleLbl="revTx" presStyleIdx="1" presStyleCnt="3" custLinFactNeighborX="-24144">
        <dgm:presLayoutVars>
          <dgm:chMax val="1"/>
          <dgm:chPref val="1"/>
        </dgm:presLayoutVars>
      </dgm:prSet>
      <dgm:spPr/>
    </dgm:pt>
    <dgm:pt modelId="{21804CD6-96B2-434A-8CA1-9F00FF93B055}" type="pres">
      <dgm:prSet presAssocID="{E6A1F1A4-B0DC-4A20-8F43-62688F4E8256}" presName="sibTrans" presStyleCnt="0"/>
      <dgm:spPr/>
    </dgm:pt>
    <dgm:pt modelId="{CAED8250-C5F8-4958-B176-24AFBB072878}" type="pres">
      <dgm:prSet presAssocID="{E905300C-7687-4178-BBDF-9D853B13FBE0}" presName="compNode" presStyleCnt="0"/>
      <dgm:spPr/>
    </dgm:pt>
    <dgm:pt modelId="{01A1D14D-DC0C-4033-AFEF-45BED6BCF9B0}" type="pres">
      <dgm:prSet presAssocID="{E905300C-7687-4178-BBDF-9D853B13FBE0}" presName="iconBgRect" presStyleLbl="bgShp" presStyleIdx="2" presStyleCnt="3"/>
      <dgm:spPr>
        <a:solidFill>
          <a:schemeClr val="accent1"/>
        </a:solidFill>
      </dgm:spPr>
    </dgm:pt>
    <dgm:pt modelId="{CFE75029-5405-4096-9A3A-E2FC7BA03765}" type="pres">
      <dgm:prSet presAssocID="{E905300C-7687-4178-BBDF-9D853B13FBE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ead with gears with solid fill"/>
        </a:ext>
      </dgm:extLst>
    </dgm:pt>
    <dgm:pt modelId="{A9950926-C51D-4BE8-B92F-1708F8CABC09}" type="pres">
      <dgm:prSet presAssocID="{E905300C-7687-4178-BBDF-9D853B13FBE0}" presName="spaceRect" presStyleCnt="0"/>
      <dgm:spPr/>
    </dgm:pt>
    <dgm:pt modelId="{786767E2-BD54-48FD-ACC2-3299DD99945F}" type="pres">
      <dgm:prSet presAssocID="{E905300C-7687-4178-BBDF-9D853B13FBE0}" presName="textRect" presStyleLbl="revTx" presStyleIdx="2" presStyleCnt="3" custScaleX="107871">
        <dgm:presLayoutVars>
          <dgm:chMax val="1"/>
          <dgm:chPref val="1"/>
        </dgm:presLayoutVars>
      </dgm:prSet>
      <dgm:spPr/>
    </dgm:pt>
  </dgm:ptLst>
  <dgm:cxnLst>
    <dgm:cxn modelId="{0D2F8109-359F-4338-AC4F-097BB87F0D30}" type="presOf" srcId="{E905300C-7687-4178-BBDF-9D853B13FBE0}" destId="{786767E2-BD54-48FD-ACC2-3299DD99945F}" srcOrd="0" destOrd="0" presId="urn:microsoft.com/office/officeart/2018/5/layout/IconCircleLabelList"/>
    <dgm:cxn modelId="{A3A5F248-7742-48B8-B381-42D5D62391A0}" type="presOf" srcId="{E14AB735-51AE-4A34-B3E0-4267F38FC131}" destId="{0A95C84F-9723-48A9-8EF2-539360F370AC}" srcOrd="0" destOrd="0" presId="urn:microsoft.com/office/officeart/2018/5/layout/IconCircleLabelList"/>
    <dgm:cxn modelId="{C3B70374-B386-4DA2-864E-E4C790DC4C1F}" srcId="{14C64CF8-9A2F-4192-AFCD-9AC217DA5C62}" destId="{C505C9FE-7879-4164-B67D-E8D65E204496}" srcOrd="1" destOrd="0" parTransId="{AFAC70D2-41A4-40E4-89D7-E8207CCB091B}" sibTransId="{E6A1F1A4-B0DC-4A20-8F43-62688F4E8256}"/>
    <dgm:cxn modelId="{55FBAA96-DC0F-4ECB-9218-F3700327EBD7}" type="presOf" srcId="{C505C9FE-7879-4164-B67D-E8D65E204496}" destId="{23CF7702-4A0C-4E8A-B73C-129BC98DD948}" srcOrd="0" destOrd="0" presId="urn:microsoft.com/office/officeart/2018/5/layout/IconCircleLabelList"/>
    <dgm:cxn modelId="{F6BD4C9A-C7D5-4053-B908-93C7F335C4B3}" srcId="{14C64CF8-9A2F-4192-AFCD-9AC217DA5C62}" destId="{E14AB735-51AE-4A34-B3E0-4267F38FC131}" srcOrd="0" destOrd="0" parTransId="{C1C86561-1DDD-4C62-8069-3577BF1E0A1D}" sibTransId="{BC158367-8136-4997-B9DC-342C979AA3A0}"/>
    <dgm:cxn modelId="{2B37219D-8E94-4D47-92C4-074FCD866BA2}" type="presOf" srcId="{14C64CF8-9A2F-4192-AFCD-9AC217DA5C62}" destId="{D6628AA1-3DEB-4EDE-AD15-23BFEA71D16F}" srcOrd="0" destOrd="0" presId="urn:microsoft.com/office/officeart/2018/5/layout/IconCircleLabelList"/>
    <dgm:cxn modelId="{0BA0C9AA-2422-4B74-9951-29373B39CA41}" srcId="{14C64CF8-9A2F-4192-AFCD-9AC217DA5C62}" destId="{E905300C-7687-4178-BBDF-9D853B13FBE0}" srcOrd="2" destOrd="0" parTransId="{C9515FCE-940E-4D05-A98E-59E968ED22E6}" sibTransId="{C90470DF-9E92-4CCF-8263-EBEADDA926E7}"/>
    <dgm:cxn modelId="{1CA0CCB5-ECA9-4120-861E-E265F53F7D27}" type="presParOf" srcId="{D6628AA1-3DEB-4EDE-AD15-23BFEA71D16F}" destId="{05CB3470-B553-44D0-8EB8-DE5C76C615C7}" srcOrd="0" destOrd="0" presId="urn:microsoft.com/office/officeart/2018/5/layout/IconCircleLabelList"/>
    <dgm:cxn modelId="{F567217E-0DF1-44E1-B1B8-FDE8353E0587}" type="presParOf" srcId="{05CB3470-B553-44D0-8EB8-DE5C76C615C7}" destId="{3F05B602-BAAC-4ECD-A6FA-8D90D92617B5}" srcOrd="0" destOrd="0" presId="urn:microsoft.com/office/officeart/2018/5/layout/IconCircleLabelList"/>
    <dgm:cxn modelId="{2ED178BF-2BD5-406A-8AA4-466506400E61}" type="presParOf" srcId="{05CB3470-B553-44D0-8EB8-DE5C76C615C7}" destId="{5F722C83-9078-47AE-A8F2-08F04FDF3B00}" srcOrd="1" destOrd="0" presId="urn:microsoft.com/office/officeart/2018/5/layout/IconCircleLabelList"/>
    <dgm:cxn modelId="{E3A27721-E661-4F10-9B74-77C40B61163A}" type="presParOf" srcId="{05CB3470-B553-44D0-8EB8-DE5C76C615C7}" destId="{2B1D1394-81BA-4EFB-914D-5AE0F018F8A9}" srcOrd="2" destOrd="0" presId="urn:microsoft.com/office/officeart/2018/5/layout/IconCircleLabelList"/>
    <dgm:cxn modelId="{3B31268D-DD67-427C-AA87-B88058DC389D}" type="presParOf" srcId="{05CB3470-B553-44D0-8EB8-DE5C76C615C7}" destId="{0A95C84F-9723-48A9-8EF2-539360F370AC}" srcOrd="3" destOrd="0" presId="urn:microsoft.com/office/officeart/2018/5/layout/IconCircleLabelList"/>
    <dgm:cxn modelId="{30960E37-67B7-4B71-BF44-31A7F2499BBF}" type="presParOf" srcId="{D6628AA1-3DEB-4EDE-AD15-23BFEA71D16F}" destId="{5FB2B1FD-D181-487D-BBA4-EACEBCCA1AB4}" srcOrd="1" destOrd="0" presId="urn:microsoft.com/office/officeart/2018/5/layout/IconCircleLabelList"/>
    <dgm:cxn modelId="{78A1DDDC-43BE-4825-8BA4-00FC0AEF43D6}" type="presParOf" srcId="{D6628AA1-3DEB-4EDE-AD15-23BFEA71D16F}" destId="{ABF2C458-FA3C-4824-ADDD-DA916D7B9AA7}" srcOrd="2" destOrd="0" presId="urn:microsoft.com/office/officeart/2018/5/layout/IconCircleLabelList"/>
    <dgm:cxn modelId="{5F35FD8B-3D9D-43B3-A723-DCC723F9CFB4}" type="presParOf" srcId="{ABF2C458-FA3C-4824-ADDD-DA916D7B9AA7}" destId="{4734C815-DCFB-47B5-8690-420E407EB019}" srcOrd="0" destOrd="0" presId="urn:microsoft.com/office/officeart/2018/5/layout/IconCircleLabelList"/>
    <dgm:cxn modelId="{10E2D68B-417C-49F9-A25B-9D34FDA38A1B}" type="presParOf" srcId="{ABF2C458-FA3C-4824-ADDD-DA916D7B9AA7}" destId="{038828EF-9580-45F2-B4BA-8A6B0A4E0432}" srcOrd="1" destOrd="0" presId="urn:microsoft.com/office/officeart/2018/5/layout/IconCircleLabelList"/>
    <dgm:cxn modelId="{45B360F3-B1CA-4F3A-B5C2-E69328FA640A}" type="presParOf" srcId="{ABF2C458-FA3C-4824-ADDD-DA916D7B9AA7}" destId="{324ED0B2-A280-4D3A-B0C3-E6BA7F818437}" srcOrd="2" destOrd="0" presId="urn:microsoft.com/office/officeart/2018/5/layout/IconCircleLabelList"/>
    <dgm:cxn modelId="{34B9BE52-5E1E-4CE4-B411-E54804FDE510}" type="presParOf" srcId="{ABF2C458-FA3C-4824-ADDD-DA916D7B9AA7}" destId="{23CF7702-4A0C-4E8A-B73C-129BC98DD948}" srcOrd="3" destOrd="0" presId="urn:microsoft.com/office/officeart/2018/5/layout/IconCircleLabelList"/>
    <dgm:cxn modelId="{D24BB52E-5F9C-4D1D-9A9A-C38078259F5E}" type="presParOf" srcId="{D6628AA1-3DEB-4EDE-AD15-23BFEA71D16F}" destId="{21804CD6-96B2-434A-8CA1-9F00FF93B055}" srcOrd="3" destOrd="0" presId="urn:microsoft.com/office/officeart/2018/5/layout/IconCircleLabelList"/>
    <dgm:cxn modelId="{F9C91588-C6DF-4FA5-8076-B24C50028B89}" type="presParOf" srcId="{D6628AA1-3DEB-4EDE-AD15-23BFEA71D16F}" destId="{CAED8250-C5F8-4958-B176-24AFBB072878}" srcOrd="4" destOrd="0" presId="urn:microsoft.com/office/officeart/2018/5/layout/IconCircleLabelList"/>
    <dgm:cxn modelId="{64BD17C1-FDEF-4B9C-9138-A3493FCB24FB}" type="presParOf" srcId="{CAED8250-C5F8-4958-B176-24AFBB072878}" destId="{01A1D14D-DC0C-4033-AFEF-45BED6BCF9B0}" srcOrd="0" destOrd="0" presId="urn:microsoft.com/office/officeart/2018/5/layout/IconCircleLabelList"/>
    <dgm:cxn modelId="{93CCBED3-73B8-491B-BD7E-5E44960FB295}" type="presParOf" srcId="{CAED8250-C5F8-4958-B176-24AFBB072878}" destId="{CFE75029-5405-4096-9A3A-E2FC7BA03765}" srcOrd="1" destOrd="0" presId="urn:microsoft.com/office/officeart/2018/5/layout/IconCircleLabelList"/>
    <dgm:cxn modelId="{B10E9102-BBCF-4B4D-A860-DD66CAF5C531}" type="presParOf" srcId="{CAED8250-C5F8-4958-B176-24AFBB072878}" destId="{A9950926-C51D-4BE8-B92F-1708F8CABC09}" srcOrd="2" destOrd="0" presId="urn:microsoft.com/office/officeart/2018/5/layout/IconCircleLabelList"/>
    <dgm:cxn modelId="{F3AE0E8F-D71F-49D6-8505-D8293A1E7A4F}" type="presParOf" srcId="{CAED8250-C5F8-4958-B176-24AFBB072878}" destId="{786767E2-BD54-48FD-ACC2-3299DD99945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3C0864-0566-437F-BDAE-0CA282F5C03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740FDB1-A9DD-46E0-8013-BD2106BF91C3}">
      <dgm:prSet custT="1"/>
      <dgm:spPr/>
      <dgm:t>
        <a:bodyPr/>
        <a:lstStyle/>
        <a:p>
          <a:pPr>
            <a:defRPr cap="all"/>
          </a:pPr>
          <a:r>
            <a:rPr lang="en-US" sz="2800" b="0" dirty="0"/>
            <a:t>Surveys</a:t>
          </a:r>
        </a:p>
      </dgm:t>
    </dgm:pt>
    <dgm:pt modelId="{4324BEC1-A1F5-4B83-9A0B-179B54BD7BD7}" type="parTrans" cxnId="{C304AF23-DD67-487B-A8E6-31528707F729}">
      <dgm:prSet/>
      <dgm:spPr/>
      <dgm:t>
        <a:bodyPr/>
        <a:lstStyle/>
        <a:p>
          <a:endParaRPr lang="en-US"/>
        </a:p>
      </dgm:t>
    </dgm:pt>
    <dgm:pt modelId="{F28976CA-299B-4147-B0E7-9C0B6FE6D318}" type="sibTrans" cxnId="{C304AF23-DD67-487B-A8E6-31528707F729}">
      <dgm:prSet/>
      <dgm:spPr/>
      <dgm:t>
        <a:bodyPr/>
        <a:lstStyle/>
        <a:p>
          <a:endParaRPr lang="en-US"/>
        </a:p>
      </dgm:t>
    </dgm:pt>
    <dgm:pt modelId="{3CB2C603-BB0A-4122-9647-D4E594E34718}">
      <dgm:prSet custT="1"/>
      <dgm:spPr/>
      <dgm:t>
        <a:bodyPr/>
        <a:lstStyle/>
        <a:p>
          <a:pPr>
            <a:defRPr cap="all"/>
          </a:pPr>
          <a:r>
            <a:rPr lang="en-US" sz="2800" dirty="0"/>
            <a:t>Interviews</a:t>
          </a:r>
        </a:p>
      </dgm:t>
    </dgm:pt>
    <dgm:pt modelId="{9ED6356E-C11C-4ADE-9E1F-29D4BD255BE9}" type="parTrans" cxnId="{A77ADF17-BB1A-4FE3-9E6F-6C8F7FCB1B22}">
      <dgm:prSet/>
      <dgm:spPr/>
      <dgm:t>
        <a:bodyPr/>
        <a:lstStyle/>
        <a:p>
          <a:endParaRPr lang="en-US"/>
        </a:p>
      </dgm:t>
    </dgm:pt>
    <dgm:pt modelId="{8305916C-635D-41B2-B5C9-C655E153054D}" type="sibTrans" cxnId="{A77ADF17-BB1A-4FE3-9E6F-6C8F7FCB1B22}">
      <dgm:prSet/>
      <dgm:spPr/>
      <dgm:t>
        <a:bodyPr/>
        <a:lstStyle/>
        <a:p>
          <a:endParaRPr lang="en-US"/>
        </a:p>
      </dgm:t>
    </dgm:pt>
    <dgm:pt modelId="{35F4ADCC-6CA0-4D13-A06F-CE88BF69EABF}">
      <dgm:prSet custT="1"/>
      <dgm:spPr/>
      <dgm:t>
        <a:bodyPr/>
        <a:lstStyle/>
        <a:p>
          <a:pPr>
            <a:defRPr cap="all"/>
          </a:pPr>
          <a:r>
            <a:rPr lang="en-US" sz="2800" dirty="0"/>
            <a:t>Focus groups</a:t>
          </a:r>
        </a:p>
      </dgm:t>
    </dgm:pt>
    <dgm:pt modelId="{894271EC-AEAE-4891-9F13-EBF53DAFC74B}" type="parTrans" cxnId="{F797D4E8-371F-4D3B-B49F-FDB391F43E5B}">
      <dgm:prSet/>
      <dgm:spPr/>
      <dgm:t>
        <a:bodyPr/>
        <a:lstStyle/>
        <a:p>
          <a:endParaRPr lang="en-US"/>
        </a:p>
      </dgm:t>
    </dgm:pt>
    <dgm:pt modelId="{023B916E-F53B-4E74-ACAF-297678F00345}" type="sibTrans" cxnId="{F797D4E8-371F-4D3B-B49F-FDB391F43E5B}">
      <dgm:prSet/>
      <dgm:spPr/>
      <dgm:t>
        <a:bodyPr/>
        <a:lstStyle/>
        <a:p>
          <a:endParaRPr lang="en-US"/>
        </a:p>
      </dgm:t>
    </dgm:pt>
    <dgm:pt modelId="{CB37D6B4-BFD1-4A34-A0E3-DD056E3D71B3}">
      <dgm:prSet custT="1"/>
      <dgm:spPr/>
      <dgm:t>
        <a:bodyPr/>
        <a:lstStyle/>
        <a:p>
          <a:pPr>
            <a:defRPr cap="all"/>
          </a:pPr>
          <a:r>
            <a:rPr lang="en-US" sz="2800" dirty="0"/>
            <a:t>Work groups</a:t>
          </a:r>
        </a:p>
      </dgm:t>
    </dgm:pt>
    <dgm:pt modelId="{CF59F2F5-0A18-4CBC-8468-4F61F808FD34}" type="parTrans" cxnId="{1894E409-F20A-4C2B-9B5A-EC2D4F4A6754}">
      <dgm:prSet/>
      <dgm:spPr/>
      <dgm:t>
        <a:bodyPr/>
        <a:lstStyle/>
        <a:p>
          <a:endParaRPr lang="en-US"/>
        </a:p>
      </dgm:t>
    </dgm:pt>
    <dgm:pt modelId="{EEB86596-C3F4-4C6F-88DF-9480E3B77D98}" type="sibTrans" cxnId="{1894E409-F20A-4C2B-9B5A-EC2D4F4A6754}">
      <dgm:prSet/>
      <dgm:spPr/>
      <dgm:t>
        <a:bodyPr/>
        <a:lstStyle/>
        <a:p>
          <a:endParaRPr lang="en-US"/>
        </a:p>
      </dgm:t>
    </dgm:pt>
    <dgm:pt modelId="{0918F858-56B7-4955-9B7C-A308C9E41915}" type="pres">
      <dgm:prSet presAssocID="{643C0864-0566-437F-BDAE-0CA282F5C031}" presName="root" presStyleCnt="0">
        <dgm:presLayoutVars>
          <dgm:dir/>
          <dgm:resizeHandles val="exact"/>
        </dgm:presLayoutVars>
      </dgm:prSet>
      <dgm:spPr/>
    </dgm:pt>
    <dgm:pt modelId="{EE7CC93D-2687-4652-9E6C-5320C67310E1}" type="pres">
      <dgm:prSet presAssocID="{1740FDB1-A9DD-46E0-8013-BD2106BF91C3}" presName="compNode" presStyleCnt="0"/>
      <dgm:spPr/>
    </dgm:pt>
    <dgm:pt modelId="{494A27E9-B483-4BD1-B9F7-716D2468B144}" type="pres">
      <dgm:prSet presAssocID="{1740FDB1-A9DD-46E0-8013-BD2106BF91C3}" presName="iconBgRect" presStyleLbl="bgShp" presStyleIdx="0" presStyleCnt="4"/>
      <dgm:spPr/>
    </dgm:pt>
    <dgm:pt modelId="{5A1557E5-99C4-437E-96A4-B453CDC3F27C}" type="pres">
      <dgm:prSet presAssocID="{1740FDB1-A9DD-46E0-8013-BD2106BF91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3CEECA84-6C57-4F10-A49C-52BCF4102DC4}" type="pres">
      <dgm:prSet presAssocID="{1740FDB1-A9DD-46E0-8013-BD2106BF91C3}" presName="spaceRect" presStyleCnt="0"/>
      <dgm:spPr/>
    </dgm:pt>
    <dgm:pt modelId="{11BEE7EC-1224-4215-B03A-6703B549C814}" type="pres">
      <dgm:prSet presAssocID="{1740FDB1-A9DD-46E0-8013-BD2106BF91C3}" presName="textRect" presStyleLbl="revTx" presStyleIdx="0" presStyleCnt="4" custScaleX="145648">
        <dgm:presLayoutVars>
          <dgm:chMax val="1"/>
          <dgm:chPref val="1"/>
        </dgm:presLayoutVars>
      </dgm:prSet>
      <dgm:spPr/>
    </dgm:pt>
    <dgm:pt modelId="{6E3FBD49-845F-44EC-AE2D-423674EA1E64}" type="pres">
      <dgm:prSet presAssocID="{F28976CA-299B-4147-B0E7-9C0B6FE6D318}" presName="sibTrans" presStyleCnt="0"/>
      <dgm:spPr/>
    </dgm:pt>
    <dgm:pt modelId="{706BC2F8-352D-4CA1-A2AA-9EBFAFE0EAC3}" type="pres">
      <dgm:prSet presAssocID="{3CB2C603-BB0A-4122-9647-D4E594E34718}" presName="compNode" presStyleCnt="0"/>
      <dgm:spPr/>
    </dgm:pt>
    <dgm:pt modelId="{29073E20-CCF5-4469-B645-82B1C764B62F}" type="pres">
      <dgm:prSet presAssocID="{3CB2C603-BB0A-4122-9647-D4E594E34718}" presName="iconBgRect" presStyleLbl="bgShp" presStyleIdx="1" presStyleCnt="4" custScaleX="101761" custLinFactNeighborX="2402" custLinFactNeighborY="2402"/>
      <dgm:spPr>
        <a:solidFill>
          <a:schemeClr val="accent1"/>
        </a:solidFill>
      </dgm:spPr>
    </dgm:pt>
    <dgm:pt modelId="{AC6C4C01-4BC6-4F33-BDA7-702C23F22A37}" type="pres">
      <dgm:prSet presAssocID="{3CB2C603-BB0A-4122-9647-D4E594E3471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D661C5E1-2F1D-4FFB-922A-72E9D01ECE87}" type="pres">
      <dgm:prSet presAssocID="{3CB2C603-BB0A-4122-9647-D4E594E34718}" presName="spaceRect" presStyleCnt="0"/>
      <dgm:spPr/>
    </dgm:pt>
    <dgm:pt modelId="{4109A286-2398-4702-BE9B-556D17B7EC5B}" type="pres">
      <dgm:prSet presAssocID="{3CB2C603-BB0A-4122-9647-D4E594E34718}" presName="textRect" presStyleLbl="revTx" presStyleIdx="1" presStyleCnt="4" custScaleX="179465">
        <dgm:presLayoutVars>
          <dgm:chMax val="1"/>
          <dgm:chPref val="1"/>
        </dgm:presLayoutVars>
      </dgm:prSet>
      <dgm:spPr/>
    </dgm:pt>
    <dgm:pt modelId="{2E1E488D-9EA5-40DD-B1EA-D134959AE03C}" type="pres">
      <dgm:prSet presAssocID="{8305916C-635D-41B2-B5C9-C655E153054D}" presName="sibTrans" presStyleCnt="0"/>
      <dgm:spPr/>
    </dgm:pt>
    <dgm:pt modelId="{7E6AB2CC-8FAA-4B77-9720-C99AF66DBAAA}" type="pres">
      <dgm:prSet presAssocID="{35F4ADCC-6CA0-4D13-A06F-CE88BF69EABF}" presName="compNode" presStyleCnt="0"/>
      <dgm:spPr/>
    </dgm:pt>
    <dgm:pt modelId="{9649E0A2-E8A3-49A5-AD68-056DD5176107}" type="pres">
      <dgm:prSet presAssocID="{35F4ADCC-6CA0-4D13-A06F-CE88BF69EABF}" presName="iconBgRect" presStyleLbl="bgShp" presStyleIdx="2" presStyleCnt="4"/>
      <dgm:spPr>
        <a:solidFill>
          <a:srgbClr val="84B560"/>
        </a:solidFill>
      </dgm:spPr>
    </dgm:pt>
    <dgm:pt modelId="{BA3A9656-B795-4933-B2D2-0D1E16DC350A}" type="pres">
      <dgm:prSet presAssocID="{35F4ADCC-6CA0-4D13-A06F-CE88BF69EAB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61F787B1-F968-4EFB-9CF2-C7AC25115D9F}" type="pres">
      <dgm:prSet presAssocID="{35F4ADCC-6CA0-4D13-A06F-CE88BF69EABF}" presName="spaceRect" presStyleCnt="0"/>
      <dgm:spPr/>
    </dgm:pt>
    <dgm:pt modelId="{F76A259B-E994-453A-A3BF-AEF5C99CD679}" type="pres">
      <dgm:prSet presAssocID="{35F4ADCC-6CA0-4D13-A06F-CE88BF69EABF}" presName="textRect" presStyleLbl="revTx" presStyleIdx="2" presStyleCnt="4" custScaleX="123863">
        <dgm:presLayoutVars>
          <dgm:chMax val="1"/>
          <dgm:chPref val="1"/>
        </dgm:presLayoutVars>
      </dgm:prSet>
      <dgm:spPr/>
    </dgm:pt>
    <dgm:pt modelId="{57293532-620A-4768-969A-918C71F122D6}" type="pres">
      <dgm:prSet presAssocID="{023B916E-F53B-4E74-ACAF-297678F00345}" presName="sibTrans" presStyleCnt="0"/>
      <dgm:spPr/>
    </dgm:pt>
    <dgm:pt modelId="{5F2BAD5D-57DC-41E5-A55A-5C4A0F61CB9A}" type="pres">
      <dgm:prSet presAssocID="{CB37D6B4-BFD1-4A34-A0E3-DD056E3D71B3}" presName="compNode" presStyleCnt="0"/>
      <dgm:spPr/>
    </dgm:pt>
    <dgm:pt modelId="{BFF25DB2-6CE0-42F3-8F34-7AB7CA39D3D7}" type="pres">
      <dgm:prSet presAssocID="{CB37D6B4-BFD1-4A34-A0E3-DD056E3D71B3}" presName="iconBgRect" presStyleLbl="bgShp" presStyleIdx="3" presStyleCnt="4"/>
      <dgm:spPr/>
    </dgm:pt>
    <dgm:pt modelId="{7522C8AB-C064-487E-B040-1C1D19624EEF}" type="pres">
      <dgm:prSet presAssocID="{CB37D6B4-BFD1-4A34-A0E3-DD056E3D71B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003FDFC6-B5C1-4A37-8019-83EC99F2898E}" type="pres">
      <dgm:prSet presAssocID="{CB37D6B4-BFD1-4A34-A0E3-DD056E3D71B3}" presName="spaceRect" presStyleCnt="0"/>
      <dgm:spPr/>
    </dgm:pt>
    <dgm:pt modelId="{6296B519-812B-4205-9D3F-E003CCE56FA6}" type="pres">
      <dgm:prSet presAssocID="{CB37D6B4-BFD1-4A34-A0E3-DD056E3D71B3}" presName="textRect" presStyleLbl="revTx" presStyleIdx="3" presStyleCnt="4" custScaleX="131738">
        <dgm:presLayoutVars>
          <dgm:chMax val="1"/>
          <dgm:chPref val="1"/>
        </dgm:presLayoutVars>
      </dgm:prSet>
      <dgm:spPr/>
    </dgm:pt>
  </dgm:ptLst>
  <dgm:cxnLst>
    <dgm:cxn modelId="{1894E409-F20A-4C2B-9B5A-EC2D4F4A6754}" srcId="{643C0864-0566-437F-BDAE-0CA282F5C031}" destId="{CB37D6B4-BFD1-4A34-A0E3-DD056E3D71B3}" srcOrd="3" destOrd="0" parTransId="{CF59F2F5-0A18-4CBC-8468-4F61F808FD34}" sibTransId="{EEB86596-C3F4-4C6F-88DF-9480E3B77D98}"/>
    <dgm:cxn modelId="{A77ADF17-BB1A-4FE3-9E6F-6C8F7FCB1B22}" srcId="{643C0864-0566-437F-BDAE-0CA282F5C031}" destId="{3CB2C603-BB0A-4122-9647-D4E594E34718}" srcOrd="1" destOrd="0" parTransId="{9ED6356E-C11C-4ADE-9E1F-29D4BD255BE9}" sibTransId="{8305916C-635D-41B2-B5C9-C655E153054D}"/>
    <dgm:cxn modelId="{C304AF23-DD67-487B-A8E6-31528707F729}" srcId="{643C0864-0566-437F-BDAE-0CA282F5C031}" destId="{1740FDB1-A9DD-46E0-8013-BD2106BF91C3}" srcOrd="0" destOrd="0" parTransId="{4324BEC1-A1F5-4B83-9A0B-179B54BD7BD7}" sibTransId="{F28976CA-299B-4147-B0E7-9C0B6FE6D318}"/>
    <dgm:cxn modelId="{ABF77055-6C43-4222-BCBF-3CBE018AB764}" type="presOf" srcId="{3CB2C603-BB0A-4122-9647-D4E594E34718}" destId="{4109A286-2398-4702-BE9B-556D17B7EC5B}" srcOrd="0" destOrd="0" presId="urn:microsoft.com/office/officeart/2018/5/layout/IconCircleLabelList"/>
    <dgm:cxn modelId="{4C3EC461-2DD2-4A1B-8A87-71D88C1E7221}" type="presOf" srcId="{1740FDB1-A9DD-46E0-8013-BD2106BF91C3}" destId="{11BEE7EC-1224-4215-B03A-6703B549C814}" srcOrd="0" destOrd="0" presId="urn:microsoft.com/office/officeart/2018/5/layout/IconCircleLabelList"/>
    <dgm:cxn modelId="{A493BD81-05D7-4A69-8140-B1F29435FE5B}" type="presOf" srcId="{CB37D6B4-BFD1-4A34-A0E3-DD056E3D71B3}" destId="{6296B519-812B-4205-9D3F-E003CCE56FA6}" srcOrd="0" destOrd="0" presId="urn:microsoft.com/office/officeart/2018/5/layout/IconCircleLabelList"/>
    <dgm:cxn modelId="{8BB0CF8E-1C67-4FBA-862F-C0A5E95F98AC}" type="presOf" srcId="{643C0864-0566-437F-BDAE-0CA282F5C031}" destId="{0918F858-56B7-4955-9B7C-A308C9E41915}" srcOrd="0" destOrd="0" presId="urn:microsoft.com/office/officeart/2018/5/layout/IconCircleLabelList"/>
    <dgm:cxn modelId="{F797D4E8-371F-4D3B-B49F-FDB391F43E5B}" srcId="{643C0864-0566-437F-BDAE-0CA282F5C031}" destId="{35F4ADCC-6CA0-4D13-A06F-CE88BF69EABF}" srcOrd="2" destOrd="0" parTransId="{894271EC-AEAE-4891-9F13-EBF53DAFC74B}" sibTransId="{023B916E-F53B-4E74-ACAF-297678F00345}"/>
    <dgm:cxn modelId="{84C4B3F1-DE9C-40B5-B639-3918B1CCA310}" type="presOf" srcId="{35F4ADCC-6CA0-4D13-A06F-CE88BF69EABF}" destId="{F76A259B-E994-453A-A3BF-AEF5C99CD679}" srcOrd="0" destOrd="0" presId="urn:microsoft.com/office/officeart/2018/5/layout/IconCircleLabelList"/>
    <dgm:cxn modelId="{823F9BB9-EC0D-4B14-BC6B-7CB83EEC7C9C}" type="presParOf" srcId="{0918F858-56B7-4955-9B7C-A308C9E41915}" destId="{EE7CC93D-2687-4652-9E6C-5320C67310E1}" srcOrd="0" destOrd="0" presId="urn:microsoft.com/office/officeart/2018/5/layout/IconCircleLabelList"/>
    <dgm:cxn modelId="{1BF8623E-025C-4038-BC05-509C5AFFA707}" type="presParOf" srcId="{EE7CC93D-2687-4652-9E6C-5320C67310E1}" destId="{494A27E9-B483-4BD1-B9F7-716D2468B144}" srcOrd="0" destOrd="0" presId="urn:microsoft.com/office/officeart/2018/5/layout/IconCircleLabelList"/>
    <dgm:cxn modelId="{698AB318-B1BE-48C5-A384-0FFF6DD5A58D}" type="presParOf" srcId="{EE7CC93D-2687-4652-9E6C-5320C67310E1}" destId="{5A1557E5-99C4-437E-96A4-B453CDC3F27C}" srcOrd="1" destOrd="0" presId="urn:microsoft.com/office/officeart/2018/5/layout/IconCircleLabelList"/>
    <dgm:cxn modelId="{30C922B1-F4A7-48B8-AD4F-E87030079CD5}" type="presParOf" srcId="{EE7CC93D-2687-4652-9E6C-5320C67310E1}" destId="{3CEECA84-6C57-4F10-A49C-52BCF4102DC4}" srcOrd="2" destOrd="0" presId="urn:microsoft.com/office/officeart/2018/5/layout/IconCircleLabelList"/>
    <dgm:cxn modelId="{A9E32D38-E550-4193-AC3E-8A76E9125662}" type="presParOf" srcId="{EE7CC93D-2687-4652-9E6C-5320C67310E1}" destId="{11BEE7EC-1224-4215-B03A-6703B549C814}" srcOrd="3" destOrd="0" presId="urn:microsoft.com/office/officeart/2018/5/layout/IconCircleLabelList"/>
    <dgm:cxn modelId="{385DF4DB-2CB6-4002-A076-B98320EDEF1D}" type="presParOf" srcId="{0918F858-56B7-4955-9B7C-A308C9E41915}" destId="{6E3FBD49-845F-44EC-AE2D-423674EA1E64}" srcOrd="1" destOrd="0" presId="urn:microsoft.com/office/officeart/2018/5/layout/IconCircleLabelList"/>
    <dgm:cxn modelId="{11BDC358-93D4-426A-899D-75BC0003AE20}" type="presParOf" srcId="{0918F858-56B7-4955-9B7C-A308C9E41915}" destId="{706BC2F8-352D-4CA1-A2AA-9EBFAFE0EAC3}" srcOrd="2" destOrd="0" presId="urn:microsoft.com/office/officeart/2018/5/layout/IconCircleLabelList"/>
    <dgm:cxn modelId="{523C250C-DE6B-4693-909D-D3BCB81CACA9}" type="presParOf" srcId="{706BC2F8-352D-4CA1-A2AA-9EBFAFE0EAC3}" destId="{29073E20-CCF5-4469-B645-82B1C764B62F}" srcOrd="0" destOrd="0" presId="urn:microsoft.com/office/officeart/2018/5/layout/IconCircleLabelList"/>
    <dgm:cxn modelId="{333BD47A-A7E7-48A9-BF1E-DDCB7F7BEB77}" type="presParOf" srcId="{706BC2F8-352D-4CA1-A2AA-9EBFAFE0EAC3}" destId="{AC6C4C01-4BC6-4F33-BDA7-702C23F22A37}" srcOrd="1" destOrd="0" presId="urn:microsoft.com/office/officeart/2018/5/layout/IconCircleLabelList"/>
    <dgm:cxn modelId="{D28DCFD4-E516-46CE-9C40-43FC368FE64D}" type="presParOf" srcId="{706BC2F8-352D-4CA1-A2AA-9EBFAFE0EAC3}" destId="{D661C5E1-2F1D-4FFB-922A-72E9D01ECE87}" srcOrd="2" destOrd="0" presId="urn:microsoft.com/office/officeart/2018/5/layout/IconCircleLabelList"/>
    <dgm:cxn modelId="{401090E9-E3E0-472F-A72E-2CEEF1DEBDB5}" type="presParOf" srcId="{706BC2F8-352D-4CA1-A2AA-9EBFAFE0EAC3}" destId="{4109A286-2398-4702-BE9B-556D17B7EC5B}" srcOrd="3" destOrd="0" presId="urn:microsoft.com/office/officeart/2018/5/layout/IconCircleLabelList"/>
    <dgm:cxn modelId="{FFD09B9C-467B-437E-AC58-A6A461283CFE}" type="presParOf" srcId="{0918F858-56B7-4955-9B7C-A308C9E41915}" destId="{2E1E488D-9EA5-40DD-B1EA-D134959AE03C}" srcOrd="3" destOrd="0" presId="urn:microsoft.com/office/officeart/2018/5/layout/IconCircleLabelList"/>
    <dgm:cxn modelId="{06191AFB-755C-4577-AFFD-F5DC6ACC3C9F}" type="presParOf" srcId="{0918F858-56B7-4955-9B7C-A308C9E41915}" destId="{7E6AB2CC-8FAA-4B77-9720-C99AF66DBAAA}" srcOrd="4" destOrd="0" presId="urn:microsoft.com/office/officeart/2018/5/layout/IconCircleLabelList"/>
    <dgm:cxn modelId="{8EB52466-B705-47C7-8C8B-32862C0FF6E2}" type="presParOf" srcId="{7E6AB2CC-8FAA-4B77-9720-C99AF66DBAAA}" destId="{9649E0A2-E8A3-49A5-AD68-056DD5176107}" srcOrd="0" destOrd="0" presId="urn:microsoft.com/office/officeart/2018/5/layout/IconCircleLabelList"/>
    <dgm:cxn modelId="{8EEB9CC8-765A-4758-A685-C6EDBBAB20AD}" type="presParOf" srcId="{7E6AB2CC-8FAA-4B77-9720-C99AF66DBAAA}" destId="{BA3A9656-B795-4933-B2D2-0D1E16DC350A}" srcOrd="1" destOrd="0" presId="urn:microsoft.com/office/officeart/2018/5/layout/IconCircleLabelList"/>
    <dgm:cxn modelId="{C2B6B6DC-0325-43B5-9050-DB567FAE5B3A}" type="presParOf" srcId="{7E6AB2CC-8FAA-4B77-9720-C99AF66DBAAA}" destId="{61F787B1-F968-4EFB-9CF2-C7AC25115D9F}" srcOrd="2" destOrd="0" presId="urn:microsoft.com/office/officeart/2018/5/layout/IconCircleLabelList"/>
    <dgm:cxn modelId="{9593FE75-7A14-4F44-B3EE-37B85453CAF8}" type="presParOf" srcId="{7E6AB2CC-8FAA-4B77-9720-C99AF66DBAAA}" destId="{F76A259B-E994-453A-A3BF-AEF5C99CD679}" srcOrd="3" destOrd="0" presId="urn:microsoft.com/office/officeart/2018/5/layout/IconCircleLabelList"/>
    <dgm:cxn modelId="{6AD82865-D005-4ADB-873E-0B3879207226}" type="presParOf" srcId="{0918F858-56B7-4955-9B7C-A308C9E41915}" destId="{57293532-620A-4768-969A-918C71F122D6}" srcOrd="5" destOrd="0" presId="urn:microsoft.com/office/officeart/2018/5/layout/IconCircleLabelList"/>
    <dgm:cxn modelId="{9B6A3478-5C65-4BC4-9F4C-A5364B21A33B}" type="presParOf" srcId="{0918F858-56B7-4955-9B7C-A308C9E41915}" destId="{5F2BAD5D-57DC-41E5-A55A-5C4A0F61CB9A}" srcOrd="6" destOrd="0" presId="urn:microsoft.com/office/officeart/2018/5/layout/IconCircleLabelList"/>
    <dgm:cxn modelId="{A5D00BF4-1E3D-4DDC-96A9-C5E4CA4B744C}" type="presParOf" srcId="{5F2BAD5D-57DC-41E5-A55A-5C4A0F61CB9A}" destId="{BFF25DB2-6CE0-42F3-8F34-7AB7CA39D3D7}" srcOrd="0" destOrd="0" presId="urn:microsoft.com/office/officeart/2018/5/layout/IconCircleLabelList"/>
    <dgm:cxn modelId="{539BA514-E7C4-4943-BAF1-719FF19A1274}" type="presParOf" srcId="{5F2BAD5D-57DC-41E5-A55A-5C4A0F61CB9A}" destId="{7522C8AB-C064-487E-B040-1C1D19624EEF}" srcOrd="1" destOrd="0" presId="urn:microsoft.com/office/officeart/2018/5/layout/IconCircleLabelList"/>
    <dgm:cxn modelId="{06232308-8A85-4546-8CF6-A469C0FD0989}" type="presParOf" srcId="{5F2BAD5D-57DC-41E5-A55A-5C4A0F61CB9A}" destId="{003FDFC6-B5C1-4A37-8019-83EC99F2898E}" srcOrd="2" destOrd="0" presId="urn:microsoft.com/office/officeart/2018/5/layout/IconCircleLabelList"/>
    <dgm:cxn modelId="{DC4E7F9E-302A-40D7-8AF9-5214FFFA53BC}" type="presParOf" srcId="{5F2BAD5D-57DC-41E5-A55A-5C4A0F61CB9A}" destId="{6296B519-812B-4205-9D3F-E003CCE56FA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0067A4-8933-9C40-8871-704536D6365D}" type="doc">
      <dgm:prSet loTypeId="urn:microsoft.com/office/officeart/2005/8/layout/pyramid2" loCatId="icon" qsTypeId="urn:microsoft.com/office/officeart/2005/8/quickstyle/3d7" qsCatId="3D" csTypeId="urn:microsoft.com/office/officeart/2005/8/colors/accent1_2" csCatId="accent1" phldr="1"/>
      <dgm:spPr/>
      <dgm:t>
        <a:bodyPr/>
        <a:lstStyle/>
        <a:p>
          <a:endParaRPr lang="en-US"/>
        </a:p>
      </dgm:t>
    </dgm:pt>
    <dgm:pt modelId="{F792544B-EEBF-B046-96B1-54188A6DA81D}">
      <dgm:prSet phldrT="[Text]" custT="1"/>
      <dgm:spPr>
        <a:solidFill>
          <a:schemeClr val="accent6">
            <a:lumMod val="20000"/>
            <a:lumOff val="80000"/>
            <a:alpha val="90000"/>
          </a:schemeClr>
        </a:solidFill>
      </dgm:spPr>
      <dgm:t>
        <a:bodyPr/>
        <a:lstStyle/>
        <a:p>
          <a:r>
            <a:rPr lang="en-US" sz="2400" dirty="0"/>
            <a:t>Recommendations to address the gaps</a:t>
          </a:r>
        </a:p>
      </dgm:t>
    </dgm:pt>
    <dgm:pt modelId="{23FD4B67-38C6-4F48-87A4-267BEB43B64A}" type="parTrans" cxnId="{A1D07CD1-CB9D-9E41-B7EF-5FAC884EFB20}">
      <dgm:prSet/>
      <dgm:spPr/>
      <dgm:t>
        <a:bodyPr/>
        <a:lstStyle/>
        <a:p>
          <a:endParaRPr lang="en-US"/>
        </a:p>
      </dgm:t>
    </dgm:pt>
    <dgm:pt modelId="{94920FD3-68C0-A249-A9E9-930B47DB2FC1}" type="sibTrans" cxnId="{A1D07CD1-CB9D-9E41-B7EF-5FAC884EFB20}">
      <dgm:prSet/>
      <dgm:spPr/>
      <dgm:t>
        <a:bodyPr/>
        <a:lstStyle/>
        <a:p>
          <a:endParaRPr lang="en-US"/>
        </a:p>
      </dgm:t>
    </dgm:pt>
    <dgm:pt modelId="{20F9F863-D30F-B849-9159-8DFD600FC2AB}">
      <dgm:prSet phldrT="[Text]" custT="1"/>
      <dgm:spPr>
        <a:solidFill>
          <a:schemeClr val="accent6">
            <a:lumMod val="20000"/>
            <a:lumOff val="80000"/>
            <a:alpha val="90000"/>
          </a:schemeClr>
        </a:solidFill>
      </dgm:spPr>
      <dgm:t>
        <a:bodyPr/>
        <a:lstStyle/>
        <a:p>
          <a:r>
            <a:rPr lang="en-US" sz="2400" dirty="0"/>
            <a:t>Expected impact</a:t>
          </a:r>
        </a:p>
      </dgm:t>
    </dgm:pt>
    <dgm:pt modelId="{C45DA807-E57D-6B46-86F4-157E580CBECA}" type="parTrans" cxnId="{A77D1203-E81A-7447-86B9-ACAEAD5E6972}">
      <dgm:prSet/>
      <dgm:spPr/>
      <dgm:t>
        <a:bodyPr/>
        <a:lstStyle/>
        <a:p>
          <a:endParaRPr lang="en-US"/>
        </a:p>
      </dgm:t>
    </dgm:pt>
    <dgm:pt modelId="{CE0A5B79-F57D-F242-9881-ABD50042BB1B}" type="sibTrans" cxnId="{A77D1203-E81A-7447-86B9-ACAEAD5E6972}">
      <dgm:prSet/>
      <dgm:spPr/>
      <dgm:t>
        <a:bodyPr/>
        <a:lstStyle/>
        <a:p>
          <a:endParaRPr lang="en-US"/>
        </a:p>
      </dgm:t>
    </dgm:pt>
    <dgm:pt modelId="{664E76F1-7EAA-E440-B20E-1625B7899B7F}">
      <dgm:prSet phldrT="[Text]" custT="1"/>
      <dgm:spPr>
        <a:solidFill>
          <a:schemeClr val="accent2">
            <a:lumMod val="20000"/>
            <a:lumOff val="80000"/>
            <a:alpha val="90000"/>
          </a:schemeClr>
        </a:solidFill>
      </dgm:spPr>
      <dgm:t>
        <a:bodyPr/>
        <a:lstStyle/>
        <a:p>
          <a:r>
            <a:rPr lang="en-US" sz="2400" dirty="0"/>
            <a:t>Discuss with stakeholders</a:t>
          </a:r>
        </a:p>
      </dgm:t>
    </dgm:pt>
    <dgm:pt modelId="{929E053E-DAE6-0949-BF4B-6639DE2C59FE}" type="parTrans" cxnId="{8FF51E09-C7A4-DA42-BD1F-FC50A150EFEC}">
      <dgm:prSet/>
      <dgm:spPr/>
      <dgm:t>
        <a:bodyPr/>
        <a:lstStyle/>
        <a:p>
          <a:endParaRPr lang="en-US"/>
        </a:p>
      </dgm:t>
    </dgm:pt>
    <dgm:pt modelId="{8D3DF4B0-3684-1F4F-9A59-3966AE6706C1}" type="sibTrans" cxnId="{8FF51E09-C7A4-DA42-BD1F-FC50A150EFEC}">
      <dgm:prSet/>
      <dgm:spPr/>
      <dgm:t>
        <a:bodyPr/>
        <a:lstStyle/>
        <a:p>
          <a:endParaRPr lang="en-US"/>
        </a:p>
      </dgm:t>
    </dgm:pt>
    <dgm:pt modelId="{D3B07D70-587F-6047-BF9E-6E55F77A226F}">
      <dgm:prSet phldrT="[Text]" custT="1"/>
      <dgm:spPr>
        <a:solidFill>
          <a:schemeClr val="accent2">
            <a:lumMod val="20000"/>
            <a:lumOff val="80000"/>
            <a:alpha val="90000"/>
          </a:schemeClr>
        </a:solidFill>
      </dgm:spPr>
      <dgm:t>
        <a:bodyPr/>
        <a:lstStyle/>
        <a:p>
          <a:r>
            <a:rPr lang="en-US" sz="2400" dirty="0"/>
            <a:t>Modify as needed</a:t>
          </a:r>
        </a:p>
      </dgm:t>
    </dgm:pt>
    <dgm:pt modelId="{687F9A0D-0CC4-7241-B45E-D215D96BD582}" type="parTrans" cxnId="{05FE37C0-557D-D74B-86E6-928DCF5F47E9}">
      <dgm:prSet/>
      <dgm:spPr/>
      <dgm:t>
        <a:bodyPr/>
        <a:lstStyle/>
        <a:p>
          <a:endParaRPr lang="en-US"/>
        </a:p>
      </dgm:t>
    </dgm:pt>
    <dgm:pt modelId="{3776DB9C-921C-2241-905D-298B652149ED}" type="sibTrans" cxnId="{05FE37C0-557D-D74B-86E6-928DCF5F47E9}">
      <dgm:prSet/>
      <dgm:spPr/>
      <dgm:t>
        <a:bodyPr/>
        <a:lstStyle/>
        <a:p>
          <a:endParaRPr lang="en-US"/>
        </a:p>
      </dgm:t>
    </dgm:pt>
    <dgm:pt modelId="{C37161FA-F15E-7F4E-9D8C-CF731D5419E9}">
      <dgm:prSet phldrT="[Text]" custT="1"/>
      <dgm:spPr>
        <a:solidFill>
          <a:schemeClr val="accent6">
            <a:lumMod val="20000"/>
            <a:lumOff val="80000"/>
            <a:alpha val="90000"/>
          </a:schemeClr>
        </a:solidFill>
      </dgm:spPr>
      <dgm:t>
        <a:bodyPr/>
        <a:lstStyle/>
        <a:p>
          <a:r>
            <a:rPr lang="en-US" sz="2400" dirty="0"/>
            <a:t>Current situation</a:t>
          </a:r>
        </a:p>
      </dgm:t>
    </dgm:pt>
    <dgm:pt modelId="{F72B7800-42D1-3A4D-A864-93FFA68B5B52}" type="parTrans" cxnId="{9F2C7C11-ECAA-0B47-B2F0-DBDD9F72BA3E}">
      <dgm:prSet/>
      <dgm:spPr/>
      <dgm:t>
        <a:bodyPr/>
        <a:lstStyle/>
        <a:p>
          <a:endParaRPr lang="en-US"/>
        </a:p>
      </dgm:t>
    </dgm:pt>
    <dgm:pt modelId="{65AB1FFC-0200-F047-95CD-9285B823D632}" type="sibTrans" cxnId="{9F2C7C11-ECAA-0B47-B2F0-DBDD9F72BA3E}">
      <dgm:prSet/>
      <dgm:spPr/>
      <dgm:t>
        <a:bodyPr/>
        <a:lstStyle/>
        <a:p>
          <a:endParaRPr lang="en-US"/>
        </a:p>
      </dgm:t>
    </dgm:pt>
    <dgm:pt modelId="{F792CFF0-7558-FC45-8396-220E4D0E1CD6}" type="pres">
      <dgm:prSet presAssocID="{900067A4-8933-9C40-8871-704536D6365D}" presName="compositeShape" presStyleCnt="0">
        <dgm:presLayoutVars>
          <dgm:dir/>
          <dgm:resizeHandles/>
        </dgm:presLayoutVars>
      </dgm:prSet>
      <dgm:spPr/>
    </dgm:pt>
    <dgm:pt modelId="{1F2135BC-E909-9647-9E16-3E5CD6354BB0}" type="pres">
      <dgm:prSet presAssocID="{900067A4-8933-9C40-8871-704536D6365D}" presName="pyramid" presStyleLbl="node1" presStyleIdx="0" presStyleCnt="1"/>
      <dgm:spPr>
        <a:solidFill>
          <a:schemeClr val="accent1">
            <a:lumMod val="75000"/>
          </a:schemeClr>
        </a:solidFill>
      </dgm:spPr>
    </dgm:pt>
    <dgm:pt modelId="{9A1DEAD6-F43F-0B43-A1C7-EBA7B24AC1DD}" type="pres">
      <dgm:prSet presAssocID="{900067A4-8933-9C40-8871-704536D6365D}" presName="theList" presStyleCnt="0"/>
      <dgm:spPr/>
    </dgm:pt>
    <dgm:pt modelId="{73A8DF2E-7200-A049-A632-1F5BC5F4B747}" type="pres">
      <dgm:prSet presAssocID="{C37161FA-F15E-7F4E-9D8C-CF731D5419E9}" presName="aNode" presStyleLbl="fgAcc1" presStyleIdx="0" presStyleCnt="5" custLinFactNeighborX="-1927" custLinFactNeighborY="-99487">
        <dgm:presLayoutVars>
          <dgm:bulletEnabled val="1"/>
        </dgm:presLayoutVars>
      </dgm:prSet>
      <dgm:spPr/>
    </dgm:pt>
    <dgm:pt modelId="{86A9DC22-FEB2-6B41-BD45-E604391B099F}" type="pres">
      <dgm:prSet presAssocID="{C37161FA-F15E-7F4E-9D8C-CF731D5419E9}" presName="aSpace" presStyleCnt="0"/>
      <dgm:spPr/>
    </dgm:pt>
    <dgm:pt modelId="{543770B6-A28C-4747-B9E9-4DF7DC24AA0D}" type="pres">
      <dgm:prSet presAssocID="{F792544B-EEBF-B046-96B1-54188A6DA81D}" presName="aNode" presStyleLbl="fgAcc1" presStyleIdx="1" presStyleCnt="5">
        <dgm:presLayoutVars>
          <dgm:bulletEnabled val="1"/>
        </dgm:presLayoutVars>
      </dgm:prSet>
      <dgm:spPr/>
    </dgm:pt>
    <dgm:pt modelId="{61CE1B5A-6FDB-C94E-BDA0-11D1AC467B69}" type="pres">
      <dgm:prSet presAssocID="{F792544B-EEBF-B046-96B1-54188A6DA81D}" presName="aSpace" presStyleCnt="0"/>
      <dgm:spPr/>
    </dgm:pt>
    <dgm:pt modelId="{EDF90AC2-2FEF-EF43-B83C-79FAD3B371B6}" type="pres">
      <dgm:prSet presAssocID="{20F9F863-D30F-B849-9159-8DFD600FC2AB}" presName="aNode" presStyleLbl="fgAcc1" presStyleIdx="2" presStyleCnt="5" custLinFactY="6605" custLinFactNeighborX="3480" custLinFactNeighborY="100000">
        <dgm:presLayoutVars>
          <dgm:bulletEnabled val="1"/>
        </dgm:presLayoutVars>
      </dgm:prSet>
      <dgm:spPr/>
    </dgm:pt>
    <dgm:pt modelId="{5F7DCDF6-E005-BE45-BB12-32B072E6CA15}" type="pres">
      <dgm:prSet presAssocID="{20F9F863-D30F-B849-9159-8DFD600FC2AB}" presName="aSpace" presStyleCnt="0"/>
      <dgm:spPr/>
    </dgm:pt>
    <dgm:pt modelId="{53A83E7B-487A-AC41-A61E-38D2DCE61FDE}" type="pres">
      <dgm:prSet presAssocID="{664E76F1-7EAA-E440-B20E-1625B7899B7F}" presName="aNode" presStyleLbl="fgAcc1" presStyleIdx="3" presStyleCnt="5" custLinFactY="11577" custLinFactNeighborX="-435" custLinFactNeighborY="100000">
        <dgm:presLayoutVars>
          <dgm:bulletEnabled val="1"/>
        </dgm:presLayoutVars>
      </dgm:prSet>
      <dgm:spPr/>
    </dgm:pt>
    <dgm:pt modelId="{42245061-976F-AC4D-A068-5E3FE95FA473}" type="pres">
      <dgm:prSet presAssocID="{664E76F1-7EAA-E440-B20E-1625B7899B7F}" presName="aSpace" presStyleCnt="0"/>
      <dgm:spPr/>
    </dgm:pt>
    <dgm:pt modelId="{C461C151-E028-C541-B00A-C201ACEA8AF4}" type="pres">
      <dgm:prSet presAssocID="{D3B07D70-587F-6047-BF9E-6E55F77A226F}" presName="aNode" presStyleLbl="fgAcc1" presStyleIdx="4" presStyleCnt="5" custLinFactY="24963" custLinFactNeighborX="-4350" custLinFactNeighborY="100000">
        <dgm:presLayoutVars>
          <dgm:bulletEnabled val="1"/>
        </dgm:presLayoutVars>
      </dgm:prSet>
      <dgm:spPr/>
    </dgm:pt>
    <dgm:pt modelId="{6564BEF0-0F39-BA4D-8027-548E932E56F7}" type="pres">
      <dgm:prSet presAssocID="{D3B07D70-587F-6047-BF9E-6E55F77A226F}" presName="aSpace" presStyleCnt="0"/>
      <dgm:spPr/>
    </dgm:pt>
  </dgm:ptLst>
  <dgm:cxnLst>
    <dgm:cxn modelId="{A77D1203-E81A-7447-86B9-ACAEAD5E6972}" srcId="{900067A4-8933-9C40-8871-704536D6365D}" destId="{20F9F863-D30F-B849-9159-8DFD600FC2AB}" srcOrd="2" destOrd="0" parTransId="{C45DA807-E57D-6B46-86F4-157E580CBECA}" sibTransId="{CE0A5B79-F57D-F242-9881-ABD50042BB1B}"/>
    <dgm:cxn modelId="{8FF51E09-C7A4-DA42-BD1F-FC50A150EFEC}" srcId="{900067A4-8933-9C40-8871-704536D6365D}" destId="{664E76F1-7EAA-E440-B20E-1625B7899B7F}" srcOrd="3" destOrd="0" parTransId="{929E053E-DAE6-0949-BF4B-6639DE2C59FE}" sibTransId="{8D3DF4B0-3684-1F4F-9A59-3966AE6706C1}"/>
    <dgm:cxn modelId="{9F2C7C11-ECAA-0B47-B2F0-DBDD9F72BA3E}" srcId="{900067A4-8933-9C40-8871-704536D6365D}" destId="{C37161FA-F15E-7F4E-9D8C-CF731D5419E9}" srcOrd="0" destOrd="0" parTransId="{F72B7800-42D1-3A4D-A864-93FFA68B5B52}" sibTransId="{65AB1FFC-0200-F047-95CD-9285B823D632}"/>
    <dgm:cxn modelId="{AB081E19-693E-BE4E-976B-774B07A1E0B1}" type="presOf" srcId="{C37161FA-F15E-7F4E-9D8C-CF731D5419E9}" destId="{73A8DF2E-7200-A049-A632-1F5BC5F4B747}" srcOrd="0" destOrd="0" presId="urn:microsoft.com/office/officeart/2005/8/layout/pyramid2"/>
    <dgm:cxn modelId="{D9E71722-FFC9-F142-AC5E-8DA9CBF33945}" type="presOf" srcId="{20F9F863-D30F-B849-9159-8DFD600FC2AB}" destId="{EDF90AC2-2FEF-EF43-B83C-79FAD3B371B6}" srcOrd="0" destOrd="0" presId="urn:microsoft.com/office/officeart/2005/8/layout/pyramid2"/>
    <dgm:cxn modelId="{E2121C62-3161-E642-AFCA-30B1D2456C55}" type="presOf" srcId="{664E76F1-7EAA-E440-B20E-1625B7899B7F}" destId="{53A83E7B-487A-AC41-A61E-38D2DCE61FDE}" srcOrd="0" destOrd="0" presId="urn:microsoft.com/office/officeart/2005/8/layout/pyramid2"/>
    <dgm:cxn modelId="{BE507864-BDB1-5B47-92D8-D9CE52FCDAE2}" type="presOf" srcId="{900067A4-8933-9C40-8871-704536D6365D}" destId="{F792CFF0-7558-FC45-8396-220E4D0E1CD6}" srcOrd="0" destOrd="0" presId="urn:microsoft.com/office/officeart/2005/8/layout/pyramid2"/>
    <dgm:cxn modelId="{1C40499F-34FC-5A40-A1F3-1DE75441FF4B}" type="presOf" srcId="{F792544B-EEBF-B046-96B1-54188A6DA81D}" destId="{543770B6-A28C-4747-B9E9-4DF7DC24AA0D}" srcOrd="0" destOrd="0" presId="urn:microsoft.com/office/officeart/2005/8/layout/pyramid2"/>
    <dgm:cxn modelId="{05FE37C0-557D-D74B-86E6-928DCF5F47E9}" srcId="{900067A4-8933-9C40-8871-704536D6365D}" destId="{D3B07D70-587F-6047-BF9E-6E55F77A226F}" srcOrd="4" destOrd="0" parTransId="{687F9A0D-0CC4-7241-B45E-D215D96BD582}" sibTransId="{3776DB9C-921C-2241-905D-298B652149ED}"/>
    <dgm:cxn modelId="{A1D07CD1-CB9D-9E41-B7EF-5FAC884EFB20}" srcId="{900067A4-8933-9C40-8871-704536D6365D}" destId="{F792544B-EEBF-B046-96B1-54188A6DA81D}" srcOrd="1" destOrd="0" parTransId="{23FD4B67-38C6-4F48-87A4-267BEB43B64A}" sibTransId="{94920FD3-68C0-A249-A9E9-930B47DB2FC1}"/>
    <dgm:cxn modelId="{69ECFCF1-BC2A-2C4A-AEBE-1F8C4717719E}" type="presOf" srcId="{D3B07D70-587F-6047-BF9E-6E55F77A226F}" destId="{C461C151-E028-C541-B00A-C201ACEA8AF4}" srcOrd="0" destOrd="0" presId="urn:microsoft.com/office/officeart/2005/8/layout/pyramid2"/>
    <dgm:cxn modelId="{7B167F7F-9D3C-9B45-B901-20D31CD470CD}" type="presParOf" srcId="{F792CFF0-7558-FC45-8396-220E4D0E1CD6}" destId="{1F2135BC-E909-9647-9E16-3E5CD6354BB0}" srcOrd="0" destOrd="0" presId="urn:microsoft.com/office/officeart/2005/8/layout/pyramid2"/>
    <dgm:cxn modelId="{F0435B94-2590-024B-8AB4-9ED56E9EE8C8}" type="presParOf" srcId="{F792CFF0-7558-FC45-8396-220E4D0E1CD6}" destId="{9A1DEAD6-F43F-0B43-A1C7-EBA7B24AC1DD}" srcOrd="1" destOrd="0" presId="urn:microsoft.com/office/officeart/2005/8/layout/pyramid2"/>
    <dgm:cxn modelId="{F67F4112-7166-0E47-98CC-1A824F4F35BF}" type="presParOf" srcId="{9A1DEAD6-F43F-0B43-A1C7-EBA7B24AC1DD}" destId="{73A8DF2E-7200-A049-A632-1F5BC5F4B747}" srcOrd="0" destOrd="0" presId="urn:microsoft.com/office/officeart/2005/8/layout/pyramid2"/>
    <dgm:cxn modelId="{57565BBE-A753-C74C-8AF1-7766BCACD5C1}" type="presParOf" srcId="{9A1DEAD6-F43F-0B43-A1C7-EBA7B24AC1DD}" destId="{86A9DC22-FEB2-6B41-BD45-E604391B099F}" srcOrd="1" destOrd="0" presId="urn:microsoft.com/office/officeart/2005/8/layout/pyramid2"/>
    <dgm:cxn modelId="{B238D60E-A630-3849-B97E-7DEFA096C0E6}" type="presParOf" srcId="{9A1DEAD6-F43F-0B43-A1C7-EBA7B24AC1DD}" destId="{543770B6-A28C-4747-B9E9-4DF7DC24AA0D}" srcOrd="2" destOrd="0" presId="urn:microsoft.com/office/officeart/2005/8/layout/pyramid2"/>
    <dgm:cxn modelId="{29B79914-00F8-2048-8CB6-E6F752B1CD46}" type="presParOf" srcId="{9A1DEAD6-F43F-0B43-A1C7-EBA7B24AC1DD}" destId="{61CE1B5A-6FDB-C94E-BDA0-11D1AC467B69}" srcOrd="3" destOrd="0" presId="urn:microsoft.com/office/officeart/2005/8/layout/pyramid2"/>
    <dgm:cxn modelId="{83719043-8FCF-4645-BBA2-4B980F2A3AB1}" type="presParOf" srcId="{9A1DEAD6-F43F-0B43-A1C7-EBA7B24AC1DD}" destId="{EDF90AC2-2FEF-EF43-B83C-79FAD3B371B6}" srcOrd="4" destOrd="0" presId="urn:microsoft.com/office/officeart/2005/8/layout/pyramid2"/>
    <dgm:cxn modelId="{AEDDEB83-381D-6745-A584-BD83100CE440}" type="presParOf" srcId="{9A1DEAD6-F43F-0B43-A1C7-EBA7B24AC1DD}" destId="{5F7DCDF6-E005-BE45-BB12-32B072E6CA15}" srcOrd="5" destOrd="0" presId="urn:microsoft.com/office/officeart/2005/8/layout/pyramid2"/>
    <dgm:cxn modelId="{705F8342-8605-814B-A8C5-84591CCD0D03}" type="presParOf" srcId="{9A1DEAD6-F43F-0B43-A1C7-EBA7B24AC1DD}" destId="{53A83E7B-487A-AC41-A61E-38D2DCE61FDE}" srcOrd="6" destOrd="0" presId="urn:microsoft.com/office/officeart/2005/8/layout/pyramid2"/>
    <dgm:cxn modelId="{D17921C4-89F0-AB47-A1EE-C7119F1199C8}" type="presParOf" srcId="{9A1DEAD6-F43F-0B43-A1C7-EBA7B24AC1DD}" destId="{42245061-976F-AC4D-A068-5E3FE95FA473}" srcOrd="7" destOrd="0" presId="urn:microsoft.com/office/officeart/2005/8/layout/pyramid2"/>
    <dgm:cxn modelId="{223BDB6D-1469-8145-9449-10D24B8CC9FB}" type="presParOf" srcId="{9A1DEAD6-F43F-0B43-A1C7-EBA7B24AC1DD}" destId="{C461C151-E028-C541-B00A-C201ACEA8AF4}" srcOrd="8" destOrd="0" presId="urn:microsoft.com/office/officeart/2005/8/layout/pyramid2"/>
    <dgm:cxn modelId="{261DA1ED-1CE8-CF42-BA66-7FC0E895608C}" type="presParOf" srcId="{9A1DEAD6-F43F-0B43-A1C7-EBA7B24AC1DD}" destId="{6564BEF0-0F39-BA4D-8027-548E932E56F7}" srcOrd="9" destOrd="0" presId="urn:microsoft.com/office/officeart/2005/8/layout/pyramid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FC44C8-3647-5A4E-BEBD-A6C2832654EA}" type="doc">
      <dgm:prSet loTypeId="urn:microsoft.com/office/officeart/2005/8/layout/pyramid1" loCatId="" qsTypeId="urn:microsoft.com/office/officeart/2005/8/quickstyle/simple1" qsCatId="simple" csTypeId="urn:microsoft.com/office/officeart/2005/8/colors/accent1_2" csCatId="accent1" phldr="1"/>
      <dgm:spPr/>
    </dgm:pt>
    <dgm:pt modelId="{BDD85B7B-1862-B643-8922-C0EC74E14EC5}">
      <dgm:prSet phldrT="[Text]" custT="1"/>
      <dgm:spPr>
        <a:solidFill>
          <a:schemeClr val="accent2"/>
        </a:solidFill>
      </dgm:spPr>
      <dgm:t>
        <a:bodyPr anchor="b" anchorCtr="0"/>
        <a:lstStyle/>
        <a:p>
          <a:r>
            <a:rPr lang="en-US" sz="2400" dirty="0"/>
            <a:t>Does</a:t>
          </a:r>
        </a:p>
      </dgm:t>
    </dgm:pt>
    <dgm:pt modelId="{0A626F78-4357-5844-8C94-7BD3EB75A7FA}" type="parTrans" cxnId="{A6CA09C7-B5AA-424B-B3F4-C4745D57DE0D}">
      <dgm:prSet/>
      <dgm:spPr/>
      <dgm:t>
        <a:bodyPr/>
        <a:lstStyle/>
        <a:p>
          <a:endParaRPr lang="en-US"/>
        </a:p>
      </dgm:t>
    </dgm:pt>
    <dgm:pt modelId="{986F78C3-1C40-904D-80BD-CB84BD458E56}" type="sibTrans" cxnId="{A6CA09C7-B5AA-424B-B3F4-C4745D57DE0D}">
      <dgm:prSet/>
      <dgm:spPr/>
      <dgm:t>
        <a:bodyPr/>
        <a:lstStyle/>
        <a:p>
          <a:endParaRPr lang="en-US"/>
        </a:p>
      </dgm:t>
    </dgm:pt>
    <dgm:pt modelId="{400379D5-7E22-4C44-B441-5476F3F0317C}">
      <dgm:prSet phldrT="[Text]" custT="1"/>
      <dgm:spPr>
        <a:solidFill>
          <a:schemeClr val="accent2">
            <a:lumMod val="60000"/>
            <a:lumOff val="40000"/>
          </a:schemeClr>
        </a:solidFill>
      </dgm:spPr>
      <dgm:t>
        <a:bodyPr/>
        <a:lstStyle/>
        <a:p>
          <a:r>
            <a:rPr lang="en-US" sz="2400" dirty="0"/>
            <a:t>Shows How</a:t>
          </a:r>
        </a:p>
      </dgm:t>
    </dgm:pt>
    <dgm:pt modelId="{8F5D0D25-88D0-174F-B614-39D714B210EE}" type="parTrans" cxnId="{58020295-4C44-4F4B-9AAF-D1234FB79AC4}">
      <dgm:prSet/>
      <dgm:spPr/>
      <dgm:t>
        <a:bodyPr/>
        <a:lstStyle/>
        <a:p>
          <a:endParaRPr lang="en-US"/>
        </a:p>
      </dgm:t>
    </dgm:pt>
    <dgm:pt modelId="{0F5FEAB1-F1F7-014E-95AD-C2C9D0D75263}" type="sibTrans" cxnId="{58020295-4C44-4F4B-9AAF-D1234FB79AC4}">
      <dgm:prSet/>
      <dgm:spPr/>
      <dgm:t>
        <a:bodyPr/>
        <a:lstStyle/>
        <a:p>
          <a:endParaRPr lang="en-US"/>
        </a:p>
      </dgm:t>
    </dgm:pt>
    <dgm:pt modelId="{8B7AA49F-AC18-3648-8418-5EF85108202C}">
      <dgm:prSet phldrT="[Text]" custT="1"/>
      <dgm:spPr>
        <a:solidFill>
          <a:schemeClr val="accent1">
            <a:lumMod val="40000"/>
            <a:lumOff val="60000"/>
          </a:schemeClr>
        </a:solidFill>
      </dgm:spPr>
      <dgm:t>
        <a:bodyPr/>
        <a:lstStyle/>
        <a:p>
          <a:r>
            <a:rPr lang="en-US" sz="2400" dirty="0"/>
            <a:t>Knows How</a:t>
          </a:r>
        </a:p>
      </dgm:t>
    </dgm:pt>
    <dgm:pt modelId="{049D5B8B-4AF3-8645-91A6-F04B3721D45C}" type="parTrans" cxnId="{3DCECB66-F5BC-A648-8454-90D7DAD74FDC}">
      <dgm:prSet/>
      <dgm:spPr/>
      <dgm:t>
        <a:bodyPr/>
        <a:lstStyle/>
        <a:p>
          <a:endParaRPr lang="en-US"/>
        </a:p>
      </dgm:t>
    </dgm:pt>
    <dgm:pt modelId="{97B37092-7F4E-3747-BDBE-F92B711C25D6}" type="sibTrans" cxnId="{3DCECB66-F5BC-A648-8454-90D7DAD74FDC}">
      <dgm:prSet/>
      <dgm:spPr/>
      <dgm:t>
        <a:bodyPr/>
        <a:lstStyle/>
        <a:p>
          <a:endParaRPr lang="en-US"/>
        </a:p>
      </dgm:t>
    </dgm:pt>
    <dgm:pt modelId="{D95342A6-98A7-2D4D-B446-114F6EC8BDF9}">
      <dgm:prSet phldrT="[Text]" custT="1"/>
      <dgm:spPr>
        <a:solidFill>
          <a:schemeClr val="accent1">
            <a:lumMod val="60000"/>
            <a:lumOff val="40000"/>
          </a:schemeClr>
        </a:solidFill>
      </dgm:spPr>
      <dgm:t>
        <a:bodyPr/>
        <a:lstStyle/>
        <a:p>
          <a:r>
            <a:rPr lang="en-US" sz="2400" dirty="0"/>
            <a:t>Knows</a:t>
          </a:r>
        </a:p>
      </dgm:t>
    </dgm:pt>
    <dgm:pt modelId="{747C3B7D-AFD2-7849-854D-0341CBD8D36C}" type="parTrans" cxnId="{CAD5F145-0447-4147-8443-2FF73571AA9C}">
      <dgm:prSet/>
      <dgm:spPr/>
      <dgm:t>
        <a:bodyPr/>
        <a:lstStyle/>
        <a:p>
          <a:endParaRPr lang="en-US"/>
        </a:p>
      </dgm:t>
    </dgm:pt>
    <dgm:pt modelId="{36FB50B0-A452-E546-A86E-E7EC97142E76}" type="sibTrans" cxnId="{CAD5F145-0447-4147-8443-2FF73571AA9C}">
      <dgm:prSet/>
      <dgm:spPr/>
      <dgm:t>
        <a:bodyPr/>
        <a:lstStyle/>
        <a:p>
          <a:endParaRPr lang="en-US"/>
        </a:p>
      </dgm:t>
    </dgm:pt>
    <dgm:pt modelId="{B9EC8042-2A58-2A46-9838-79CF693C5070}" type="pres">
      <dgm:prSet presAssocID="{52FC44C8-3647-5A4E-BEBD-A6C2832654EA}" presName="Name0" presStyleCnt="0">
        <dgm:presLayoutVars>
          <dgm:dir/>
          <dgm:animLvl val="lvl"/>
          <dgm:resizeHandles val="exact"/>
        </dgm:presLayoutVars>
      </dgm:prSet>
      <dgm:spPr/>
    </dgm:pt>
    <dgm:pt modelId="{BB87F3C2-4312-1C41-AEBC-C6E636E3DE1F}" type="pres">
      <dgm:prSet presAssocID="{BDD85B7B-1862-B643-8922-C0EC74E14EC5}" presName="Name8" presStyleCnt="0"/>
      <dgm:spPr/>
    </dgm:pt>
    <dgm:pt modelId="{226D33D8-A77B-9343-AD93-7DDEF16E2873}" type="pres">
      <dgm:prSet presAssocID="{BDD85B7B-1862-B643-8922-C0EC74E14EC5}" presName="level" presStyleLbl="node1" presStyleIdx="0" presStyleCnt="4" custScaleX="107597" custScaleY="100245" custLinFactNeighborX="-1628" custLinFactNeighborY="8905">
        <dgm:presLayoutVars>
          <dgm:chMax val="1"/>
          <dgm:bulletEnabled val="1"/>
        </dgm:presLayoutVars>
      </dgm:prSet>
      <dgm:spPr/>
    </dgm:pt>
    <dgm:pt modelId="{853D7B47-3CF4-CA4C-AE4A-5909C6722AD9}" type="pres">
      <dgm:prSet presAssocID="{BDD85B7B-1862-B643-8922-C0EC74E14EC5}" presName="levelTx" presStyleLbl="revTx" presStyleIdx="0" presStyleCnt="0">
        <dgm:presLayoutVars>
          <dgm:chMax val="1"/>
          <dgm:bulletEnabled val="1"/>
        </dgm:presLayoutVars>
      </dgm:prSet>
      <dgm:spPr/>
    </dgm:pt>
    <dgm:pt modelId="{CACC745F-F433-354C-9E90-30628E2A4736}" type="pres">
      <dgm:prSet presAssocID="{400379D5-7E22-4C44-B441-5476F3F0317C}" presName="Name8" presStyleCnt="0"/>
      <dgm:spPr/>
    </dgm:pt>
    <dgm:pt modelId="{EAF2AB0B-759D-CF4B-BC05-C6496715D314}" type="pres">
      <dgm:prSet presAssocID="{400379D5-7E22-4C44-B441-5476F3F0317C}" presName="level" presStyleLbl="node1" presStyleIdx="1" presStyleCnt="4">
        <dgm:presLayoutVars>
          <dgm:chMax val="1"/>
          <dgm:bulletEnabled val="1"/>
        </dgm:presLayoutVars>
      </dgm:prSet>
      <dgm:spPr/>
    </dgm:pt>
    <dgm:pt modelId="{BCABB8A2-C26A-B34B-9FB1-8B155F1C892F}" type="pres">
      <dgm:prSet presAssocID="{400379D5-7E22-4C44-B441-5476F3F0317C}" presName="levelTx" presStyleLbl="revTx" presStyleIdx="0" presStyleCnt="0">
        <dgm:presLayoutVars>
          <dgm:chMax val="1"/>
          <dgm:bulletEnabled val="1"/>
        </dgm:presLayoutVars>
      </dgm:prSet>
      <dgm:spPr/>
    </dgm:pt>
    <dgm:pt modelId="{AC01F78B-9491-6A4E-A073-ACB5189D9816}" type="pres">
      <dgm:prSet presAssocID="{8B7AA49F-AC18-3648-8418-5EF85108202C}" presName="Name8" presStyleCnt="0"/>
      <dgm:spPr/>
    </dgm:pt>
    <dgm:pt modelId="{4435D880-AAD0-614F-BE1E-D5A83723D617}" type="pres">
      <dgm:prSet presAssocID="{8B7AA49F-AC18-3648-8418-5EF85108202C}" presName="level" presStyleLbl="node1" presStyleIdx="2" presStyleCnt="4">
        <dgm:presLayoutVars>
          <dgm:chMax val="1"/>
          <dgm:bulletEnabled val="1"/>
        </dgm:presLayoutVars>
      </dgm:prSet>
      <dgm:spPr/>
    </dgm:pt>
    <dgm:pt modelId="{A0362FAC-002C-F540-B840-5844DA9310FA}" type="pres">
      <dgm:prSet presAssocID="{8B7AA49F-AC18-3648-8418-5EF85108202C}" presName="levelTx" presStyleLbl="revTx" presStyleIdx="0" presStyleCnt="0">
        <dgm:presLayoutVars>
          <dgm:chMax val="1"/>
          <dgm:bulletEnabled val="1"/>
        </dgm:presLayoutVars>
      </dgm:prSet>
      <dgm:spPr/>
    </dgm:pt>
    <dgm:pt modelId="{F774EC1C-4B2D-1B42-ABCD-596171016D65}" type="pres">
      <dgm:prSet presAssocID="{D95342A6-98A7-2D4D-B446-114F6EC8BDF9}" presName="Name8" presStyleCnt="0"/>
      <dgm:spPr/>
    </dgm:pt>
    <dgm:pt modelId="{CD41EFEF-8A52-644F-9BD8-564FD271FF27}" type="pres">
      <dgm:prSet presAssocID="{D95342A6-98A7-2D4D-B446-114F6EC8BDF9}" presName="level" presStyleLbl="node1" presStyleIdx="3" presStyleCnt="4">
        <dgm:presLayoutVars>
          <dgm:chMax val="1"/>
          <dgm:bulletEnabled val="1"/>
        </dgm:presLayoutVars>
      </dgm:prSet>
      <dgm:spPr/>
    </dgm:pt>
    <dgm:pt modelId="{04BB36FA-44DE-C546-89FB-260E2261E985}" type="pres">
      <dgm:prSet presAssocID="{D95342A6-98A7-2D4D-B446-114F6EC8BDF9}" presName="levelTx" presStyleLbl="revTx" presStyleIdx="0" presStyleCnt="0">
        <dgm:presLayoutVars>
          <dgm:chMax val="1"/>
          <dgm:bulletEnabled val="1"/>
        </dgm:presLayoutVars>
      </dgm:prSet>
      <dgm:spPr/>
    </dgm:pt>
  </dgm:ptLst>
  <dgm:cxnLst>
    <dgm:cxn modelId="{4669B601-55A8-C747-9758-5D30B6BDE181}" type="presOf" srcId="{8B7AA49F-AC18-3648-8418-5EF85108202C}" destId="{4435D880-AAD0-614F-BE1E-D5A83723D617}" srcOrd="0" destOrd="0" presId="urn:microsoft.com/office/officeart/2005/8/layout/pyramid1"/>
    <dgm:cxn modelId="{767BB504-AB22-AC40-9E36-9F00BEF4CF48}" type="presOf" srcId="{400379D5-7E22-4C44-B441-5476F3F0317C}" destId="{EAF2AB0B-759D-CF4B-BC05-C6496715D314}" srcOrd="0" destOrd="0" presId="urn:microsoft.com/office/officeart/2005/8/layout/pyramid1"/>
    <dgm:cxn modelId="{11D6A11D-462F-2A4C-98F9-D32ED9E14C08}" type="presOf" srcId="{D95342A6-98A7-2D4D-B446-114F6EC8BDF9}" destId="{04BB36FA-44DE-C546-89FB-260E2261E985}" srcOrd="1" destOrd="0" presId="urn:microsoft.com/office/officeart/2005/8/layout/pyramid1"/>
    <dgm:cxn modelId="{5A606C23-C047-9B43-B3C4-D2BA7F5FBB43}" type="presOf" srcId="{400379D5-7E22-4C44-B441-5476F3F0317C}" destId="{BCABB8A2-C26A-B34B-9FB1-8B155F1C892F}" srcOrd="1" destOrd="0" presId="urn:microsoft.com/office/officeart/2005/8/layout/pyramid1"/>
    <dgm:cxn modelId="{CAD5F145-0447-4147-8443-2FF73571AA9C}" srcId="{52FC44C8-3647-5A4E-BEBD-A6C2832654EA}" destId="{D95342A6-98A7-2D4D-B446-114F6EC8BDF9}" srcOrd="3" destOrd="0" parTransId="{747C3B7D-AFD2-7849-854D-0341CBD8D36C}" sibTransId="{36FB50B0-A452-E546-A86E-E7EC97142E76}"/>
    <dgm:cxn modelId="{CBD5AC4C-13C4-0C40-A6F6-9B15E0940756}" type="presOf" srcId="{8B7AA49F-AC18-3648-8418-5EF85108202C}" destId="{A0362FAC-002C-F540-B840-5844DA9310FA}" srcOrd="1" destOrd="0" presId="urn:microsoft.com/office/officeart/2005/8/layout/pyramid1"/>
    <dgm:cxn modelId="{3DCECB66-F5BC-A648-8454-90D7DAD74FDC}" srcId="{52FC44C8-3647-5A4E-BEBD-A6C2832654EA}" destId="{8B7AA49F-AC18-3648-8418-5EF85108202C}" srcOrd="2" destOrd="0" parTransId="{049D5B8B-4AF3-8645-91A6-F04B3721D45C}" sibTransId="{97B37092-7F4E-3747-BDBE-F92B711C25D6}"/>
    <dgm:cxn modelId="{F827C294-E3CD-3144-AC41-E2BE76398EF3}" type="presOf" srcId="{BDD85B7B-1862-B643-8922-C0EC74E14EC5}" destId="{226D33D8-A77B-9343-AD93-7DDEF16E2873}" srcOrd="0" destOrd="0" presId="urn:microsoft.com/office/officeart/2005/8/layout/pyramid1"/>
    <dgm:cxn modelId="{58020295-4C44-4F4B-9AAF-D1234FB79AC4}" srcId="{52FC44C8-3647-5A4E-BEBD-A6C2832654EA}" destId="{400379D5-7E22-4C44-B441-5476F3F0317C}" srcOrd="1" destOrd="0" parTransId="{8F5D0D25-88D0-174F-B614-39D714B210EE}" sibTransId="{0F5FEAB1-F1F7-014E-95AD-C2C9D0D75263}"/>
    <dgm:cxn modelId="{A6CA09C7-B5AA-424B-B3F4-C4745D57DE0D}" srcId="{52FC44C8-3647-5A4E-BEBD-A6C2832654EA}" destId="{BDD85B7B-1862-B643-8922-C0EC74E14EC5}" srcOrd="0" destOrd="0" parTransId="{0A626F78-4357-5844-8C94-7BD3EB75A7FA}" sibTransId="{986F78C3-1C40-904D-80BD-CB84BD458E56}"/>
    <dgm:cxn modelId="{4BB320C7-0B95-454A-9CB0-ECE959EC553C}" type="presOf" srcId="{D95342A6-98A7-2D4D-B446-114F6EC8BDF9}" destId="{CD41EFEF-8A52-644F-9BD8-564FD271FF27}" srcOrd="0" destOrd="0" presId="urn:microsoft.com/office/officeart/2005/8/layout/pyramid1"/>
    <dgm:cxn modelId="{CD8E90D1-DA69-A047-9E37-D1B8FB53BD2A}" type="presOf" srcId="{52FC44C8-3647-5A4E-BEBD-A6C2832654EA}" destId="{B9EC8042-2A58-2A46-9838-79CF693C5070}" srcOrd="0" destOrd="0" presId="urn:microsoft.com/office/officeart/2005/8/layout/pyramid1"/>
    <dgm:cxn modelId="{D63717F5-8AD1-5043-A7B4-CA49666B4A2C}" type="presOf" srcId="{BDD85B7B-1862-B643-8922-C0EC74E14EC5}" destId="{853D7B47-3CF4-CA4C-AE4A-5909C6722AD9}" srcOrd="1" destOrd="0" presId="urn:microsoft.com/office/officeart/2005/8/layout/pyramid1"/>
    <dgm:cxn modelId="{9501D07D-A4BB-7C45-95E3-F33DC8490886}" type="presParOf" srcId="{B9EC8042-2A58-2A46-9838-79CF693C5070}" destId="{BB87F3C2-4312-1C41-AEBC-C6E636E3DE1F}" srcOrd="0" destOrd="0" presId="urn:microsoft.com/office/officeart/2005/8/layout/pyramid1"/>
    <dgm:cxn modelId="{CDF922F5-2B94-7544-9C09-F1A9AD1598D3}" type="presParOf" srcId="{BB87F3C2-4312-1C41-AEBC-C6E636E3DE1F}" destId="{226D33D8-A77B-9343-AD93-7DDEF16E2873}" srcOrd="0" destOrd="0" presId="urn:microsoft.com/office/officeart/2005/8/layout/pyramid1"/>
    <dgm:cxn modelId="{78E48EDD-60F4-6D4F-9EA7-665A1C14F7C0}" type="presParOf" srcId="{BB87F3C2-4312-1C41-AEBC-C6E636E3DE1F}" destId="{853D7B47-3CF4-CA4C-AE4A-5909C6722AD9}" srcOrd="1" destOrd="0" presId="urn:microsoft.com/office/officeart/2005/8/layout/pyramid1"/>
    <dgm:cxn modelId="{87F1CDC8-0EF3-1045-8346-D6ABEBC8911A}" type="presParOf" srcId="{B9EC8042-2A58-2A46-9838-79CF693C5070}" destId="{CACC745F-F433-354C-9E90-30628E2A4736}" srcOrd="1" destOrd="0" presId="urn:microsoft.com/office/officeart/2005/8/layout/pyramid1"/>
    <dgm:cxn modelId="{7831006A-73B9-6842-8D2F-8DB00DD4B89B}" type="presParOf" srcId="{CACC745F-F433-354C-9E90-30628E2A4736}" destId="{EAF2AB0B-759D-CF4B-BC05-C6496715D314}" srcOrd="0" destOrd="0" presId="urn:microsoft.com/office/officeart/2005/8/layout/pyramid1"/>
    <dgm:cxn modelId="{9498F264-6AA6-EB4C-92DE-07015DF350AB}" type="presParOf" srcId="{CACC745F-F433-354C-9E90-30628E2A4736}" destId="{BCABB8A2-C26A-B34B-9FB1-8B155F1C892F}" srcOrd="1" destOrd="0" presId="urn:microsoft.com/office/officeart/2005/8/layout/pyramid1"/>
    <dgm:cxn modelId="{86F4751D-98AF-1C48-BF39-FDB3F8922294}" type="presParOf" srcId="{B9EC8042-2A58-2A46-9838-79CF693C5070}" destId="{AC01F78B-9491-6A4E-A073-ACB5189D9816}" srcOrd="2" destOrd="0" presId="urn:microsoft.com/office/officeart/2005/8/layout/pyramid1"/>
    <dgm:cxn modelId="{DF839D2B-752D-144F-959E-69DCE05D2591}" type="presParOf" srcId="{AC01F78B-9491-6A4E-A073-ACB5189D9816}" destId="{4435D880-AAD0-614F-BE1E-D5A83723D617}" srcOrd="0" destOrd="0" presId="urn:microsoft.com/office/officeart/2005/8/layout/pyramid1"/>
    <dgm:cxn modelId="{3815DAFC-AF80-FF48-9196-3DC2190A912A}" type="presParOf" srcId="{AC01F78B-9491-6A4E-A073-ACB5189D9816}" destId="{A0362FAC-002C-F540-B840-5844DA9310FA}" srcOrd="1" destOrd="0" presId="urn:microsoft.com/office/officeart/2005/8/layout/pyramid1"/>
    <dgm:cxn modelId="{EB1E1181-A1BA-DB4F-B4D3-A49E4FF293CF}" type="presParOf" srcId="{B9EC8042-2A58-2A46-9838-79CF693C5070}" destId="{F774EC1C-4B2D-1B42-ABCD-596171016D65}" srcOrd="3" destOrd="0" presId="urn:microsoft.com/office/officeart/2005/8/layout/pyramid1"/>
    <dgm:cxn modelId="{90DA85E0-48FA-2548-AA41-2D65B65026A6}" type="presParOf" srcId="{F774EC1C-4B2D-1B42-ABCD-596171016D65}" destId="{CD41EFEF-8A52-644F-9BD8-564FD271FF27}" srcOrd="0" destOrd="0" presId="urn:microsoft.com/office/officeart/2005/8/layout/pyramid1"/>
    <dgm:cxn modelId="{30A3730C-C4A4-754B-9520-63931A45C254}" type="presParOf" srcId="{F774EC1C-4B2D-1B42-ABCD-596171016D65}" destId="{04BB36FA-44DE-C546-89FB-260E2261E98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FCEF5C-5316-40DD-A351-B409026F6A42}"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45472F66-1572-4677-B7F2-E19D59FD3D83}">
      <dgm:prSet/>
      <dgm:spPr>
        <a:solidFill>
          <a:srgbClr val="FF6600"/>
        </a:solidFill>
      </dgm:spPr>
      <dgm:t>
        <a:bodyPr/>
        <a:lstStyle/>
        <a:p>
          <a:r>
            <a:rPr lang="en-US" b="1" dirty="0">
              <a:latin typeface="Arial Nova" panose="020B0504020202020204" pitchFamily="34" charset="0"/>
            </a:rPr>
            <a:t>Precepting models </a:t>
          </a:r>
        </a:p>
      </dgm:t>
    </dgm:pt>
    <dgm:pt modelId="{AE290FF4-1E18-4630-9EC7-9952632AF153}" type="parTrans" cxnId="{427B2E32-0D3E-4323-9C42-BCFC22CEE04D}">
      <dgm:prSet/>
      <dgm:spPr/>
      <dgm:t>
        <a:bodyPr/>
        <a:lstStyle/>
        <a:p>
          <a:endParaRPr lang="en-US"/>
        </a:p>
      </dgm:t>
    </dgm:pt>
    <dgm:pt modelId="{C7E9DE8F-A13C-4E82-A4AC-408E6E78F0A7}" type="sibTrans" cxnId="{427B2E32-0D3E-4323-9C42-BCFC22CEE04D}">
      <dgm:prSet/>
      <dgm:spPr/>
      <dgm:t>
        <a:bodyPr/>
        <a:lstStyle/>
        <a:p>
          <a:endParaRPr lang="en-US"/>
        </a:p>
      </dgm:t>
    </dgm:pt>
    <dgm:pt modelId="{E8132DC6-B9EB-457C-B897-2E59EAB7997B}">
      <dgm:prSet/>
      <dgm:spPr>
        <a:solidFill>
          <a:schemeClr val="accent1"/>
        </a:solidFill>
      </dgm:spPr>
      <dgm:t>
        <a:bodyPr/>
        <a:lstStyle/>
        <a:p>
          <a:r>
            <a:rPr lang="en-US" b="1" dirty="0">
              <a:latin typeface="Arial Nova" panose="020B0504020202020204" pitchFamily="34" charset="0"/>
            </a:rPr>
            <a:t>Feedback models</a:t>
          </a:r>
        </a:p>
      </dgm:t>
    </dgm:pt>
    <dgm:pt modelId="{8C2754F8-3460-46B7-ABDA-EA926AA79364}" type="parTrans" cxnId="{B73C5DFF-2D4B-466D-AD4B-FD64A2E6519E}">
      <dgm:prSet/>
      <dgm:spPr/>
      <dgm:t>
        <a:bodyPr/>
        <a:lstStyle/>
        <a:p>
          <a:endParaRPr lang="en-US"/>
        </a:p>
      </dgm:t>
    </dgm:pt>
    <dgm:pt modelId="{FDD47DCD-C16C-435D-A92E-22C7C21A73E3}" type="sibTrans" cxnId="{B73C5DFF-2D4B-466D-AD4B-FD64A2E6519E}">
      <dgm:prSet/>
      <dgm:spPr/>
      <dgm:t>
        <a:bodyPr/>
        <a:lstStyle/>
        <a:p>
          <a:endParaRPr lang="en-US"/>
        </a:p>
      </dgm:t>
    </dgm:pt>
    <dgm:pt modelId="{A2218F02-868A-47A9-97BF-7135D7025E62}">
      <dgm:prSet/>
      <dgm:spPr>
        <a:solidFill>
          <a:srgbClr val="B93B7D"/>
        </a:solidFill>
      </dgm:spPr>
      <dgm:t>
        <a:bodyPr/>
        <a:lstStyle/>
        <a:p>
          <a:r>
            <a:rPr lang="en-US" b="1" dirty="0">
              <a:latin typeface="Arial Nova" panose="020B0504020202020204" pitchFamily="34" charset="0"/>
            </a:rPr>
            <a:t>Coaching</a:t>
          </a:r>
        </a:p>
      </dgm:t>
    </dgm:pt>
    <dgm:pt modelId="{A370AE8A-F264-46FF-BF8B-7F0905992211}" type="parTrans" cxnId="{93E777CB-17B4-433D-8432-4FABEB901C1F}">
      <dgm:prSet/>
      <dgm:spPr/>
      <dgm:t>
        <a:bodyPr/>
        <a:lstStyle/>
        <a:p>
          <a:endParaRPr lang="en-US"/>
        </a:p>
      </dgm:t>
    </dgm:pt>
    <dgm:pt modelId="{A3817DE3-F375-44E8-943C-2648AA0D888C}" type="sibTrans" cxnId="{93E777CB-17B4-433D-8432-4FABEB901C1F}">
      <dgm:prSet/>
      <dgm:spPr/>
      <dgm:t>
        <a:bodyPr/>
        <a:lstStyle/>
        <a:p>
          <a:endParaRPr lang="en-US"/>
        </a:p>
      </dgm:t>
    </dgm:pt>
    <dgm:pt modelId="{E8293736-B552-4252-A5F1-98214F762BEA}" type="pres">
      <dgm:prSet presAssocID="{2AFCEF5C-5316-40DD-A351-B409026F6A42}" presName="linear" presStyleCnt="0">
        <dgm:presLayoutVars>
          <dgm:animLvl val="lvl"/>
          <dgm:resizeHandles val="exact"/>
        </dgm:presLayoutVars>
      </dgm:prSet>
      <dgm:spPr/>
    </dgm:pt>
    <dgm:pt modelId="{63761D11-0A55-43A3-A68C-2C96132469E0}" type="pres">
      <dgm:prSet presAssocID="{45472F66-1572-4677-B7F2-E19D59FD3D83}" presName="parentText" presStyleLbl="node1" presStyleIdx="0" presStyleCnt="3">
        <dgm:presLayoutVars>
          <dgm:chMax val="0"/>
          <dgm:bulletEnabled val="1"/>
        </dgm:presLayoutVars>
      </dgm:prSet>
      <dgm:spPr/>
    </dgm:pt>
    <dgm:pt modelId="{4A81AA2E-2173-478F-BB28-B0A383607A8A}" type="pres">
      <dgm:prSet presAssocID="{C7E9DE8F-A13C-4E82-A4AC-408E6E78F0A7}" presName="spacer" presStyleCnt="0"/>
      <dgm:spPr/>
    </dgm:pt>
    <dgm:pt modelId="{99BD50CC-408A-4E22-B205-1A4D3B2A76E5}" type="pres">
      <dgm:prSet presAssocID="{E8132DC6-B9EB-457C-B897-2E59EAB7997B}" presName="parentText" presStyleLbl="node1" presStyleIdx="1" presStyleCnt="3">
        <dgm:presLayoutVars>
          <dgm:chMax val="0"/>
          <dgm:bulletEnabled val="1"/>
        </dgm:presLayoutVars>
      </dgm:prSet>
      <dgm:spPr/>
    </dgm:pt>
    <dgm:pt modelId="{91110769-FB41-41B6-95E3-79190E18CC53}" type="pres">
      <dgm:prSet presAssocID="{FDD47DCD-C16C-435D-A92E-22C7C21A73E3}" presName="spacer" presStyleCnt="0"/>
      <dgm:spPr/>
    </dgm:pt>
    <dgm:pt modelId="{7D7A2448-F1D9-44F1-BA0A-01312903803C}" type="pres">
      <dgm:prSet presAssocID="{A2218F02-868A-47A9-97BF-7135D7025E62}" presName="parentText" presStyleLbl="node1" presStyleIdx="2" presStyleCnt="3" custLinFactY="979" custLinFactNeighborX="-337" custLinFactNeighborY="100000">
        <dgm:presLayoutVars>
          <dgm:chMax val="0"/>
          <dgm:bulletEnabled val="1"/>
        </dgm:presLayoutVars>
      </dgm:prSet>
      <dgm:spPr/>
    </dgm:pt>
  </dgm:ptLst>
  <dgm:cxnLst>
    <dgm:cxn modelId="{A68CE731-F97A-461A-8A6F-7C1A2FE6238B}" type="presOf" srcId="{45472F66-1572-4677-B7F2-E19D59FD3D83}" destId="{63761D11-0A55-43A3-A68C-2C96132469E0}" srcOrd="0" destOrd="0" presId="urn:microsoft.com/office/officeart/2005/8/layout/vList2"/>
    <dgm:cxn modelId="{427B2E32-0D3E-4323-9C42-BCFC22CEE04D}" srcId="{2AFCEF5C-5316-40DD-A351-B409026F6A42}" destId="{45472F66-1572-4677-B7F2-E19D59FD3D83}" srcOrd="0" destOrd="0" parTransId="{AE290FF4-1E18-4630-9EC7-9952632AF153}" sibTransId="{C7E9DE8F-A13C-4E82-A4AC-408E6E78F0A7}"/>
    <dgm:cxn modelId="{4F880234-EF34-441F-BF90-C71B911E4674}" type="presOf" srcId="{E8132DC6-B9EB-457C-B897-2E59EAB7997B}" destId="{99BD50CC-408A-4E22-B205-1A4D3B2A76E5}" srcOrd="0" destOrd="0" presId="urn:microsoft.com/office/officeart/2005/8/layout/vList2"/>
    <dgm:cxn modelId="{9E5CFA46-8CD7-4EA5-B6C1-F954ED3E5BF1}" type="presOf" srcId="{A2218F02-868A-47A9-97BF-7135D7025E62}" destId="{7D7A2448-F1D9-44F1-BA0A-01312903803C}" srcOrd="0" destOrd="0" presId="urn:microsoft.com/office/officeart/2005/8/layout/vList2"/>
    <dgm:cxn modelId="{F39C7650-D8EF-42BE-8BFA-04DCC403B4DC}" type="presOf" srcId="{2AFCEF5C-5316-40DD-A351-B409026F6A42}" destId="{E8293736-B552-4252-A5F1-98214F762BEA}" srcOrd="0" destOrd="0" presId="urn:microsoft.com/office/officeart/2005/8/layout/vList2"/>
    <dgm:cxn modelId="{93E777CB-17B4-433D-8432-4FABEB901C1F}" srcId="{2AFCEF5C-5316-40DD-A351-B409026F6A42}" destId="{A2218F02-868A-47A9-97BF-7135D7025E62}" srcOrd="2" destOrd="0" parTransId="{A370AE8A-F264-46FF-BF8B-7F0905992211}" sibTransId="{A3817DE3-F375-44E8-943C-2648AA0D888C}"/>
    <dgm:cxn modelId="{B73C5DFF-2D4B-466D-AD4B-FD64A2E6519E}" srcId="{2AFCEF5C-5316-40DD-A351-B409026F6A42}" destId="{E8132DC6-B9EB-457C-B897-2E59EAB7997B}" srcOrd="1" destOrd="0" parTransId="{8C2754F8-3460-46B7-ABDA-EA926AA79364}" sibTransId="{FDD47DCD-C16C-435D-A92E-22C7C21A73E3}"/>
    <dgm:cxn modelId="{6140BA93-B186-418F-BD2E-5406B70780AD}" type="presParOf" srcId="{E8293736-B552-4252-A5F1-98214F762BEA}" destId="{63761D11-0A55-43A3-A68C-2C96132469E0}" srcOrd="0" destOrd="0" presId="urn:microsoft.com/office/officeart/2005/8/layout/vList2"/>
    <dgm:cxn modelId="{42EB6D46-58F6-4770-9ED8-2B226C2AD4B9}" type="presParOf" srcId="{E8293736-B552-4252-A5F1-98214F762BEA}" destId="{4A81AA2E-2173-478F-BB28-B0A383607A8A}" srcOrd="1" destOrd="0" presId="urn:microsoft.com/office/officeart/2005/8/layout/vList2"/>
    <dgm:cxn modelId="{EFDB13F2-2562-4434-9162-17938CE0360A}" type="presParOf" srcId="{E8293736-B552-4252-A5F1-98214F762BEA}" destId="{99BD50CC-408A-4E22-B205-1A4D3B2A76E5}" srcOrd="2" destOrd="0" presId="urn:microsoft.com/office/officeart/2005/8/layout/vList2"/>
    <dgm:cxn modelId="{60B1A309-4708-477A-9B48-CCED57900CF8}" type="presParOf" srcId="{E8293736-B552-4252-A5F1-98214F762BEA}" destId="{91110769-FB41-41B6-95E3-79190E18CC53}" srcOrd="3" destOrd="0" presId="urn:microsoft.com/office/officeart/2005/8/layout/vList2"/>
    <dgm:cxn modelId="{570B5830-50E3-47A6-9CEB-A7322F13D34D}" type="presParOf" srcId="{E8293736-B552-4252-A5F1-98214F762BEA}" destId="{7D7A2448-F1D9-44F1-BA0A-01312903803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7097A-1234-4C52-B6C3-9EA426301AD5}">
      <dsp:nvSpPr>
        <dsp:cNvPr id="0" name=""/>
        <dsp:cNvSpPr/>
      </dsp:nvSpPr>
      <dsp:spPr>
        <a:xfrm>
          <a:off x="1814552" y="594387"/>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97050" y="638022"/>
        <a:ext cx="20820" cy="4168"/>
      </dsp:txXfrm>
    </dsp:sp>
    <dsp:sp modelId="{69414E76-5C09-4958-92FC-DE29AD77749E}">
      <dsp:nvSpPr>
        <dsp:cNvPr id="0" name=""/>
        <dsp:cNvSpPr/>
      </dsp:nvSpPr>
      <dsp:spPr>
        <a:xfrm>
          <a:off x="5842" y="96953"/>
          <a:ext cx="1810510" cy="108630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What You Need to Know About ACGME and ABFM Expectations for a Shift to Competency-Based Medical Education</a:t>
          </a:r>
          <a:endParaRPr lang="en-US" sz="1200" kern="1200" dirty="0"/>
        </a:p>
      </dsp:txBody>
      <dsp:txXfrm>
        <a:off x="5842" y="96953"/>
        <a:ext cx="1810510" cy="1086306"/>
      </dsp:txXfrm>
    </dsp:sp>
    <dsp:sp modelId="{EB037C12-E6B9-49D0-979E-D9B931443F67}">
      <dsp:nvSpPr>
        <dsp:cNvPr id="0" name=""/>
        <dsp:cNvSpPr/>
      </dsp:nvSpPr>
      <dsp:spPr>
        <a:xfrm>
          <a:off x="4041479" y="594387"/>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3978" y="638022"/>
        <a:ext cx="20820" cy="4168"/>
      </dsp:txXfrm>
    </dsp:sp>
    <dsp:sp modelId="{B45E0497-BE5C-4831-B8D0-DE948117B52F}">
      <dsp:nvSpPr>
        <dsp:cNvPr id="0" name=""/>
        <dsp:cNvSpPr/>
      </dsp:nvSpPr>
      <dsp:spPr>
        <a:xfrm>
          <a:off x="2232769" y="96953"/>
          <a:ext cx="1810510" cy="108630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Reflections, Goals, &amp; Objectives – Oh My! Best Practices for Creating ILPs</a:t>
          </a:r>
          <a:endParaRPr lang="en-US" sz="1200" kern="1200" dirty="0"/>
        </a:p>
      </dsp:txBody>
      <dsp:txXfrm>
        <a:off x="2232769" y="96953"/>
        <a:ext cx="1810510" cy="1086306"/>
      </dsp:txXfrm>
    </dsp:sp>
    <dsp:sp modelId="{101BE565-C1DE-4541-8A7A-2BD371943C62}">
      <dsp:nvSpPr>
        <dsp:cNvPr id="0" name=""/>
        <dsp:cNvSpPr/>
      </dsp:nvSpPr>
      <dsp:spPr>
        <a:xfrm>
          <a:off x="6268407" y="594387"/>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50905" y="638022"/>
        <a:ext cx="20820" cy="4168"/>
      </dsp:txXfrm>
    </dsp:sp>
    <dsp:sp modelId="{1DC601F2-6D71-4316-81A4-440EF11E3DD4}">
      <dsp:nvSpPr>
        <dsp:cNvPr id="0" name=""/>
        <dsp:cNvSpPr/>
      </dsp:nvSpPr>
      <dsp:spPr>
        <a:xfrm>
          <a:off x="4459697" y="96953"/>
          <a:ext cx="1810510" cy="108630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Let’s Talk About Entrustment</a:t>
          </a:r>
          <a:endParaRPr lang="en-US" sz="1200" kern="1200" dirty="0"/>
        </a:p>
      </dsp:txBody>
      <dsp:txXfrm>
        <a:off x="4459697" y="96953"/>
        <a:ext cx="1810510" cy="1086306"/>
      </dsp:txXfrm>
    </dsp:sp>
    <dsp:sp modelId="{F35D3D10-9BDE-419D-8286-38C2B346B8BB}">
      <dsp:nvSpPr>
        <dsp:cNvPr id="0" name=""/>
        <dsp:cNvSpPr/>
      </dsp:nvSpPr>
      <dsp:spPr>
        <a:xfrm>
          <a:off x="911097" y="1181460"/>
          <a:ext cx="6680782" cy="385817"/>
        </a:xfrm>
        <a:custGeom>
          <a:avLst/>
          <a:gdLst/>
          <a:ahLst/>
          <a:cxnLst/>
          <a:rect l="0" t="0" r="0" b="0"/>
          <a:pathLst>
            <a:path>
              <a:moveTo>
                <a:pt x="6680782" y="0"/>
              </a:moveTo>
              <a:lnTo>
                <a:pt x="6680782" y="210008"/>
              </a:lnTo>
              <a:lnTo>
                <a:pt x="0" y="210008"/>
              </a:lnTo>
              <a:lnTo>
                <a:pt x="0" y="38581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84144" y="1372284"/>
        <a:ext cx="334687" cy="4168"/>
      </dsp:txXfrm>
    </dsp:sp>
    <dsp:sp modelId="{72647815-24D9-4039-AD70-45573170EF8F}">
      <dsp:nvSpPr>
        <dsp:cNvPr id="0" name=""/>
        <dsp:cNvSpPr/>
      </dsp:nvSpPr>
      <dsp:spPr>
        <a:xfrm>
          <a:off x="6686624" y="96953"/>
          <a:ext cx="1810510" cy="108630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Assessment Tools for CBME and the Core Outcomes</a:t>
          </a:r>
          <a:endParaRPr lang="en-US" sz="1200" kern="1200" dirty="0"/>
        </a:p>
      </dsp:txBody>
      <dsp:txXfrm>
        <a:off x="6686624" y="96953"/>
        <a:ext cx="1810510" cy="1086306"/>
      </dsp:txXfrm>
    </dsp:sp>
    <dsp:sp modelId="{E132CDAE-3AA0-4A20-A2B8-A95F709B67F9}">
      <dsp:nvSpPr>
        <dsp:cNvPr id="0" name=""/>
        <dsp:cNvSpPr/>
      </dsp:nvSpPr>
      <dsp:spPr>
        <a:xfrm>
          <a:off x="1814552" y="2097110"/>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97050" y="2140746"/>
        <a:ext cx="20820" cy="4168"/>
      </dsp:txXfrm>
    </dsp:sp>
    <dsp:sp modelId="{C276D6CD-5FF1-42DB-B578-86D5777DF90F}">
      <dsp:nvSpPr>
        <dsp:cNvPr id="0" name=""/>
        <dsp:cNvSpPr/>
      </dsp:nvSpPr>
      <dsp:spPr>
        <a:xfrm>
          <a:off x="5842" y="1599677"/>
          <a:ext cx="1810510" cy="108630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Building CBME Into Faculty Development</a:t>
          </a:r>
          <a:endParaRPr lang="en-US" sz="1200" kern="1200" dirty="0"/>
        </a:p>
      </dsp:txBody>
      <dsp:txXfrm>
        <a:off x="5842" y="1599677"/>
        <a:ext cx="1810510" cy="1086306"/>
      </dsp:txXfrm>
    </dsp:sp>
    <dsp:sp modelId="{0A1E9122-8BFB-44EF-B66D-082EC9EF8C84}">
      <dsp:nvSpPr>
        <dsp:cNvPr id="0" name=""/>
        <dsp:cNvSpPr/>
      </dsp:nvSpPr>
      <dsp:spPr>
        <a:xfrm>
          <a:off x="4041479" y="2097110"/>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3978" y="2140746"/>
        <a:ext cx="20820" cy="4168"/>
      </dsp:txXfrm>
    </dsp:sp>
    <dsp:sp modelId="{3E744D5B-5ACE-48F4-94AF-2A438560568F}">
      <dsp:nvSpPr>
        <dsp:cNvPr id="0" name=""/>
        <dsp:cNvSpPr/>
      </dsp:nvSpPr>
      <dsp:spPr>
        <a:xfrm>
          <a:off x="2232769" y="1599677"/>
          <a:ext cx="1810510" cy="108630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Advisors and Coaches: The Evolving Role of Faculty and Resident Relationships</a:t>
          </a:r>
          <a:endParaRPr lang="en-US" sz="1200" kern="1200" dirty="0"/>
        </a:p>
      </dsp:txBody>
      <dsp:txXfrm>
        <a:off x="2232769" y="1599677"/>
        <a:ext cx="1810510" cy="1086306"/>
      </dsp:txXfrm>
    </dsp:sp>
    <dsp:sp modelId="{A01A9AA6-6924-4AE6-9CEE-75354524D3F4}">
      <dsp:nvSpPr>
        <dsp:cNvPr id="0" name=""/>
        <dsp:cNvSpPr/>
      </dsp:nvSpPr>
      <dsp:spPr>
        <a:xfrm>
          <a:off x="6268407" y="2097110"/>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50905" y="2140746"/>
        <a:ext cx="20820" cy="4168"/>
      </dsp:txXfrm>
    </dsp:sp>
    <dsp:sp modelId="{9B1A9E99-8170-43DD-A5EF-6CBDD263A294}">
      <dsp:nvSpPr>
        <dsp:cNvPr id="0" name=""/>
        <dsp:cNvSpPr/>
      </dsp:nvSpPr>
      <dsp:spPr>
        <a:xfrm>
          <a:off x="4459697" y="1599677"/>
          <a:ext cx="1810510" cy="108630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Individualized Learning and Resident Assessment: A CBME Orientation for Residents</a:t>
          </a:r>
          <a:endParaRPr lang="en-US" sz="1200" kern="1200" dirty="0"/>
        </a:p>
      </dsp:txBody>
      <dsp:txXfrm>
        <a:off x="4459697" y="1599677"/>
        <a:ext cx="1810510" cy="1086306"/>
      </dsp:txXfrm>
    </dsp:sp>
    <dsp:sp modelId="{7213F3B3-996F-4A23-A34E-9B17566D49CC}">
      <dsp:nvSpPr>
        <dsp:cNvPr id="0" name=""/>
        <dsp:cNvSpPr/>
      </dsp:nvSpPr>
      <dsp:spPr>
        <a:xfrm>
          <a:off x="911097" y="2684183"/>
          <a:ext cx="6680782" cy="385817"/>
        </a:xfrm>
        <a:custGeom>
          <a:avLst/>
          <a:gdLst/>
          <a:ahLst/>
          <a:cxnLst/>
          <a:rect l="0" t="0" r="0" b="0"/>
          <a:pathLst>
            <a:path>
              <a:moveTo>
                <a:pt x="6680782" y="0"/>
              </a:moveTo>
              <a:lnTo>
                <a:pt x="6680782" y="210008"/>
              </a:lnTo>
              <a:lnTo>
                <a:pt x="0" y="210008"/>
              </a:lnTo>
              <a:lnTo>
                <a:pt x="0" y="38581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84144" y="2875008"/>
        <a:ext cx="334687" cy="4168"/>
      </dsp:txXfrm>
    </dsp:sp>
    <dsp:sp modelId="{D2C3A1C0-2B48-4DD1-A2F5-8B179543C8C7}">
      <dsp:nvSpPr>
        <dsp:cNvPr id="0" name=""/>
        <dsp:cNvSpPr/>
      </dsp:nvSpPr>
      <dsp:spPr>
        <a:xfrm>
          <a:off x="6686624" y="1599677"/>
          <a:ext cx="1810510" cy="108630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How to Have Reflective Feedback Conversations and Develop a Culture of Effective Feedback</a:t>
          </a:r>
          <a:endParaRPr lang="en-US" sz="1200" kern="1200" dirty="0"/>
        </a:p>
      </dsp:txBody>
      <dsp:txXfrm>
        <a:off x="6686624" y="1599677"/>
        <a:ext cx="1810510" cy="1086306"/>
      </dsp:txXfrm>
    </dsp:sp>
    <dsp:sp modelId="{539CF0CF-0278-474C-BE18-462B38E6AE7F}">
      <dsp:nvSpPr>
        <dsp:cNvPr id="0" name=""/>
        <dsp:cNvSpPr/>
      </dsp:nvSpPr>
      <dsp:spPr>
        <a:xfrm>
          <a:off x="1814552" y="3599833"/>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997050" y="3643469"/>
        <a:ext cx="20820" cy="4168"/>
      </dsp:txXfrm>
    </dsp:sp>
    <dsp:sp modelId="{0A937FB3-8E52-41A0-AB45-230B5548849A}">
      <dsp:nvSpPr>
        <dsp:cNvPr id="0" name=""/>
        <dsp:cNvSpPr/>
      </dsp:nvSpPr>
      <dsp:spPr>
        <a:xfrm>
          <a:off x="5842" y="3102400"/>
          <a:ext cx="1810510" cy="108630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Fostering Master Adaptive Learning and a Growth Mindset in Your Program</a:t>
          </a:r>
        </a:p>
      </dsp:txBody>
      <dsp:txXfrm>
        <a:off x="5842" y="3102400"/>
        <a:ext cx="1810510" cy="1086306"/>
      </dsp:txXfrm>
    </dsp:sp>
    <dsp:sp modelId="{7831DF42-027B-46D5-84EE-F29B72ACC6EA}">
      <dsp:nvSpPr>
        <dsp:cNvPr id="0" name=""/>
        <dsp:cNvSpPr/>
      </dsp:nvSpPr>
      <dsp:spPr>
        <a:xfrm>
          <a:off x="4041479" y="3599833"/>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223978" y="3643469"/>
        <a:ext cx="20820" cy="4168"/>
      </dsp:txXfrm>
    </dsp:sp>
    <dsp:sp modelId="{2F21B4E4-9B3F-40D7-8ADA-D0EA996DA8BF}">
      <dsp:nvSpPr>
        <dsp:cNvPr id="0" name=""/>
        <dsp:cNvSpPr/>
      </dsp:nvSpPr>
      <dsp:spPr>
        <a:xfrm>
          <a:off x="2232769" y="3102400"/>
          <a:ext cx="1810510" cy="108630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How to Effectively Use Electives to Help Residents Attain Competency in the Core Outcomes</a:t>
          </a:r>
          <a:endParaRPr lang="en-US" sz="1200" kern="1200" dirty="0"/>
        </a:p>
      </dsp:txBody>
      <dsp:txXfrm>
        <a:off x="2232769" y="3102400"/>
        <a:ext cx="1810510" cy="1086306"/>
      </dsp:txXfrm>
    </dsp:sp>
    <dsp:sp modelId="{4B74F9E6-F2E5-4157-87AD-09AD1D66EB15}">
      <dsp:nvSpPr>
        <dsp:cNvPr id="0" name=""/>
        <dsp:cNvSpPr/>
      </dsp:nvSpPr>
      <dsp:spPr>
        <a:xfrm>
          <a:off x="6268407" y="3599833"/>
          <a:ext cx="385817" cy="91440"/>
        </a:xfrm>
        <a:custGeom>
          <a:avLst/>
          <a:gdLst/>
          <a:ahLst/>
          <a:cxnLst/>
          <a:rect l="0" t="0" r="0" b="0"/>
          <a:pathLst>
            <a:path>
              <a:moveTo>
                <a:pt x="0" y="45720"/>
              </a:moveTo>
              <a:lnTo>
                <a:pt x="38581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450905" y="3643469"/>
        <a:ext cx="20820" cy="4168"/>
      </dsp:txXfrm>
    </dsp:sp>
    <dsp:sp modelId="{904C07CE-5A8C-45EC-9DA5-77816003994E}">
      <dsp:nvSpPr>
        <dsp:cNvPr id="0" name=""/>
        <dsp:cNvSpPr/>
      </dsp:nvSpPr>
      <dsp:spPr>
        <a:xfrm>
          <a:off x="4459697" y="3102400"/>
          <a:ext cx="1810510" cy="108630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The Role of Resident Portfolios in Competency-Based Assessment</a:t>
          </a:r>
          <a:endParaRPr lang="en-US" sz="1200" kern="1200" dirty="0"/>
        </a:p>
      </dsp:txBody>
      <dsp:txXfrm>
        <a:off x="4459697" y="3102400"/>
        <a:ext cx="1810510" cy="1086306"/>
      </dsp:txXfrm>
    </dsp:sp>
    <dsp:sp modelId="{4E4DF0EC-602F-4BD3-ACAC-1A339023A937}">
      <dsp:nvSpPr>
        <dsp:cNvPr id="0" name=""/>
        <dsp:cNvSpPr/>
      </dsp:nvSpPr>
      <dsp:spPr>
        <a:xfrm>
          <a:off x="6686624" y="3102400"/>
          <a:ext cx="1810510" cy="108630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717" tIns="93124" rIns="88717" bIns="93124" numCol="1" spcCol="1270" anchor="ctr" anchorCtr="0">
          <a:noAutofit/>
        </a:bodyPr>
        <a:lstStyle/>
        <a:p>
          <a:pPr marL="0" lvl="0" indent="0" algn="ctr" defTabSz="533400">
            <a:lnSpc>
              <a:spcPct val="90000"/>
            </a:lnSpc>
            <a:spcBef>
              <a:spcPct val="0"/>
            </a:spcBef>
            <a:spcAft>
              <a:spcPct val="35000"/>
            </a:spcAft>
            <a:buNone/>
          </a:pPr>
          <a:r>
            <a:rPr lang="en-US" sz="1200" b="0" i="0" kern="1200" dirty="0"/>
            <a:t>Managing Assessment Burden in CBME</a:t>
          </a:r>
          <a:endParaRPr lang="en-US" sz="1200" kern="1200" dirty="0"/>
        </a:p>
      </dsp:txBody>
      <dsp:txXfrm>
        <a:off x="6686624" y="3102400"/>
        <a:ext cx="1810510" cy="10863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BFC76-C020-F242-A9E4-C753D2B3533A}">
      <dsp:nvSpPr>
        <dsp:cNvPr id="0" name=""/>
        <dsp:cNvSpPr/>
      </dsp:nvSpPr>
      <dsp:spPr>
        <a:xfrm>
          <a:off x="962" y="537296"/>
          <a:ext cx="1877327" cy="187732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3316" tIns="20320" rIns="103316" bIns="20320" numCol="1" spcCol="1270" anchor="ctr" anchorCtr="0">
          <a:noAutofit/>
        </a:bodyPr>
        <a:lstStyle/>
        <a:p>
          <a:pPr marL="0" lvl="0" indent="0" algn="ctr" defTabSz="711200">
            <a:lnSpc>
              <a:spcPct val="90000"/>
            </a:lnSpc>
            <a:spcBef>
              <a:spcPct val="0"/>
            </a:spcBef>
            <a:spcAft>
              <a:spcPct val="35000"/>
            </a:spcAft>
            <a:buNone/>
          </a:pPr>
          <a:r>
            <a:rPr lang="en-US" sz="1600" b="1" i="0" kern="1200"/>
            <a:t>Match stated Goals and Objectives</a:t>
          </a:r>
          <a:endParaRPr lang="en-US" sz="1600" b="1" kern="1200" dirty="0"/>
        </a:p>
      </dsp:txBody>
      <dsp:txXfrm>
        <a:off x="275890" y="812224"/>
        <a:ext cx="1327471" cy="1327471"/>
      </dsp:txXfrm>
    </dsp:sp>
    <dsp:sp modelId="{E8CD7880-3696-3748-9666-6E52EB937FE4}">
      <dsp:nvSpPr>
        <dsp:cNvPr id="0" name=""/>
        <dsp:cNvSpPr/>
      </dsp:nvSpPr>
      <dsp:spPr>
        <a:xfrm>
          <a:off x="1502824" y="537296"/>
          <a:ext cx="1877327" cy="187732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3316" tIns="20320" rIns="103316" bIns="20320" numCol="1" spcCol="1270" anchor="ctr" anchorCtr="0">
          <a:noAutofit/>
        </a:bodyPr>
        <a:lstStyle/>
        <a:p>
          <a:pPr marL="0" lvl="0" indent="0" algn="ctr" defTabSz="711200">
            <a:lnSpc>
              <a:spcPct val="90000"/>
            </a:lnSpc>
            <a:spcBef>
              <a:spcPct val="0"/>
            </a:spcBef>
            <a:spcAft>
              <a:spcPct val="35000"/>
            </a:spcAft>
            <a:buNone/>
          </a:pPr>
          <a:r>
            <a:rPr lang="en-US" sz="1600" b="1" i="0" kern="1200" dirty="0"/>
            <a:t>Multiple points and methods</a:t>
          </a:r>
          <a:endParaRPr lang="en-US" sz="1600" b="1" kern="1200" dirty="0"/>
        </a:p>
      </dsp:txBody>
      <dsp:txXfrm>
        <a:off x="1777752" y="812224"/>
        <a:ext cx="1327471" cy="1327471"/>
      </dsp:txXfrm>
    </dsp:sp>
    <dsp:sp modelId="{E4EFFE40-6DB8-E248-BE9B-6C6E1479618D}">
      <dsp:nvSpPr>
        <dsp:cNvPr id="0" name=""/>
        <dsp:cNvSpPr/>
      </dsp:nvSpPr>
      <dsp:spPr>
        <a:xfrm>
          <a:off x="3004686" y="537296"/>
          <a:ext cx="1877327" cy="187732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3316" tIns="20320" rIns="103316" bIns="20320" numCol="1" spcCol="1270" anchor="ctr" anchorCtr="0">
          <a:noAutofit/>
        </a:bodyPr>
        <a:lstStyle/>
        <a:p>
          <a:pPr marL="0" lvl="0" indent="0" algn="ctr" defTabSz="711200">
            <a:lnSpc>
              <a:spcPct val="90000"/>
            </a:lnSpc>
            <a:spcBef>
              <a:spcPct val="0"/>
            </a:spcBef>
            <a:spcAft>
              <a:spcPct val="35000"/>
            </a:spcAft>
            <a:buNone/>
          </a:pPr>
          <a:r>
            <a:rPr lang="en-US" sz="1600" b="1" i="0" kern="1200"/>
            <a:t>Timely, and meaningful using direct observation.</a:t>
          </a:r>
          <a:endParaRPr lang="en-US" sz="1600" b="1" kern="1200" dirty="0"/>
        </a:p>
      </dsp:txBody>
      <dsp:txXfrm>
        <a:off x="3279614" y="812224"/>
        <a:ext cx="1327471" cy="1327471"/>
      </dsp:txXfrm>
    </dsp:sp>
    <dsp:sp modelId="{168638FD-6F39-E24E-AA94-1A2EC63C1E74}">
      <dsp:nvSpPr>
        <dsp:cNvPr id="0" name=""/>
        <dsp:cNvSpPr/>
      </dsp:nvSpPr>
      <dsp:spPr>
        <a:xfrm>
          <a:off x="4506548" y="537296"/>
          <a:ext cx="1877327" cy="187732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3316" tIns="20320" rIns="103316" bIns="20320" numCol="1" spcCol="1270" anchor="ctr" anchorCtr="0">
          <a:noAutofit/>
        </a:bodyPr>
        <a:lstStyle/>
        <a:p>
          <a:pPr marL="0" lvl="0" indent="0" algn="ctr" defTabSz="711200">
            <a:lnSpc>
              <a:spcPct val="90000"/>
            </a:lnSpc>
            <a:spcBef>
              <a:spcPct val="0"/>
            </a:spcBef>
            <a:spcAft>
              <a:spcPct val="35000"/>
            </a:spcAft>
            <a:buNone/>
          </a:pPr>
          <a:r>
            <a:rPr lang="en-US" sz="1600" b="1" i="0" kern="1200"/>
            <a:t>Incorporate Milestones</a:t>
          </a:r>
          <a:endParaRPr lang="en-US" sz="1600" b="1" kern="1200" dirty="0"/>
        </a:p>
      </dsp:txBody>
      <dsp:txXfrm>
        <a:off x="4781476" y="812224"/>
        <a:ext cx="1327471" cy="1327471"/>
      </dsp:txXfrm>
    </dsp:sp>
    <dsp:sp modelId="{358583AF-9BEC-2245-BF9B-E2390C43E5A8}">
      <dsp:nvSpPr>
        <dsp:cNvPr id="0" name=""/>
        <dsp:cNvSpPr/>
      </dsp:nvSpPr>
      <dsp:spPr>
        <a:xfrm>
          <a:off x="6009372" y="521527"/>
          <a:ext cx="1877327" cy="1877327"/>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3316" tIns="20320" rIns="103316" bIns="20320" numCol="1" spcCol="1270" anchor="ctr" anchorCtr="0">
          <a:noAutofit/>
        </a:bodyPr>
        <a:lstStyle/>
        <a:p>
          <a:pPr marL="0" lvl="0" indent="0" algn="ctr" defTabSz="711200">
            <a:lnSpc>
              <a:spcPct val="90000"/>
            </a:lnSpc>
            <a:spcBef>
              <a:spcPct val="0"/>
            </a:spcBef>
            <a:spcAft>
              <a:spcPct val="35000"/>
            </a:spcAft>
            <a:buNone/>
          </a:pPr>
          <a:r>
            <a:rPr lang="en-US" sz="1600" b="1" i="0" kern="1200"/>
            <a:t>Progression based on  entrustment</a:t>
          </a:r>
          <a:endParaRPr lang="en-US" sz="1600" b="1" kern="1200" dirty="0"/>
        </a:p>
      </dsp:txBody>
      <dsp:txXfrm>
        <a:off x="6284300" y="796455"/>
        <a:ext cx="1327471" cy="13274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3A2CF-2C97-9F43-AB8F-A468382072EA}">
      <dsp:nvSpPr>
        <dsp:cNvPr id="0" name=""/>
        <dsp:cNvSpPr/>
      </dsp:nvSpPr>
      <dsp:spPr>
        <a:xfrm>
          <a:off x="0" y="802706"/>
          <a:ext cx="2464593" cy="147875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Gradually update tools </a:t>
          </a:r>
          <a:endParaRPr lang="en-US" sz="2300" kern="1200" dirty="0"/>
        </a:p>
      </dsp:txBody>
      <dsp:txXfrm>
        <a:off x="0" y="802706"/>
        <a:ext cx="2464593" cy="1478756"/>
      </dsp:txXfrm>
    </dsp:sp>
    <dsp:sp modelId="{64C17440-0AB5-8949-BCEB-AB1E1159B036}">
      <dsp:nvSpPr>
        <dsp:cNvPr id="0" name=""/>
        <dsp:cNvSpPr/>
      </dsp:nvSpPr>
      <dsp:spPr>
        <a:xfrm>
          <a:off x="2711053" y="802706"/>
          <a:ext cx="2464593" cy="1478756"/>
        </a:xfrm>
        <a:prstGeom prst="rect">
          <a:avLst/>
        </a:prstGeom>
        <a:solidFill>
          <a:srgbClr val="84B5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Use more efficient tools such as mobile assessment</a:t>
          </a:r>
          <a:endParaRPr lang="en-US" sz="2300" kern="1200" dirty="0"/>
        </a:p>
      </dsp:txBody>
      <dsp:txXfrm>
        <a:off x="2711053" y="802706"/>
        <a:ext cx="2464593" cy="1478756"/>
      </dsp:txXfrm>
    </dsp:sp>
    <dsp:sp modelId="{41CA69A7-6844-DF44-8057-E6E45B797253}">
      <dsp:nvSpPr>
        <dsp:cNvPr id="0" name=""/>
        <dsp:cNvSpPr/>
      </dsp:nvSpPr>
      <dsp:spPr>
        <a:xfrm>
          <a:off x="5422106" y="802706"/>
          <a:ext cx="2464593" cy="1478756"/>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dirty="0"/>
            <a:t>Train the supervisors </a:t>
          </a:r>
          <a:r>
            <a:rPr lang="en-US" sz="2300" b="0" i="1" kern="1200" dirty="0"/>
            <a:t>and the learners</a:t>
          </a:r>
          <a:endParaRPr lang="en-US" sz="2300" b="0" kern="1200" dirty="0"/>
        </a:p>
      </dsp:txBody>
      <dsp:txXfrm>
        <a:off x="5422106" y="802706"/>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6812E-E531-3547-8F35-580F3FED1F26}">
      <dsp:nvSpPr>
        <dsp:cNvPr id="0" name=""/>
        <dsp:cNvSpPr/>
      </dsp:nvSpPr>
      <dsp:spPr>
        <a:xfrm>
          <a:off x="673538" y="755"/>
          <a:ext cx="1593949" cy="79697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ea typeface="+mn-ea"/>
              <a:cs typeface="Calibri" panose="020F0502020204030204" pitchFamily="34" charset="0"/>
            </a:rPr>
            <a:t>Resident Engagement</a:t>
          </a:r>
        </a:p>
      </dsp:txBody>
      <dsp:txXfrm>
        <a:off x="696881" y="24098"/>
        <a:ext cx="1547263" cy="750288"/>
      </dsp:txXfrm>
    </dsp:sp>
    <dsp:sp modelId="{22724010-8BB8-8A45-A35C-9562F3D9BDAA}">
      <dsp:nvSpPr>
        <dsp:cNvPr id="0" name=""/>
        <dsp:cNvSpPr/>
      </dsp:nvSpPr>
      <dsp:spPr>
        <a:xfrm>
          <a:off x="832933" y="797729"/>
          <a:ext cx="159394" cy="597730"/>
        </a:xfrm>
        <a:custGeom>
          <a:avLst/>
          <a:gdLst/>
          <a:ahLst/>
          <a:cxnLst/>
          <a:rect l="0" t="0" r="0" b="0"/>
          <a:pathLst>
            <a:path>
              <a:moveTo>
                <a:pt x="0" y="0"/>
              </a:moveTo>
              <a:lnTo>
                <a:pt x="0" y="597730"/>
              </a:lnTo>
              <a:lnTo>
                <a:pt x="159394" y="59773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C5BCD6-B603-A247-AE6F-08CD6AE2D2BC}">
      <dsp:nvSpPr>
        <dsp:cNvPr id="0" name=""/>
        <dsp:cNvSpPr/>
      </dsp:nvSpPr>
      <dsp:spPr>
        <a:xfrm>
          <a:off x="992327" y="996973"/>
          <a:ext cx="1275159" cy="7969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ILPs</a:t>
          </a:r>
        </a:p>
      </dsp:txBody>
      <dsp:txXfrm>
        <a:off x="1015670" y="1020316"/>
        <a:ext cx="1228473" cy="750288"/>
      </dsp:txXfrm>
    </dsp:sp>
    <dsp:sp modelId="{55380AC4-952D-CF44-B38F-FC5E9AFE3FD9}">
      <dsp:nvSpPr>
        <dsp:cNvPr id="0" name=""/>
        <dsp:cNvSpPr/>
      </dsp:nvSpPr>
      <dsp:spPr>
        <a:xfrm>
          <a:off x="832933" y="797729"/>
          <a:ext cx="159394" cy="1593949"/>
        </a:xfrm>
        <a:custGeom>
          <a:avLst/>
          <a:gdLst/>
          <a:ahLst/>
          <a:cxnLst/>
          <a:rect l="0" t="0" r="0" b="0"/>
          <a:pathLst>
            <a:path>
              <a:moveTo>
                <a:pt x="0" y="0"/>
              </a:moveTo>
              <a:lnTo>
                <a:pt x="0" y="1593949"/>
              </a:lnTo>
              <a:lnTo>
                <a:pt x="159394" y="159394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C71DCD-016B-A442-A90B-45FF9BA2887E}">
      <dsp:nvSpPr>
        <dsp:cNvPr id="0" name=""/>
        <dsp:cNvSpPr/>
      </dsp:nvSpPr>
      <dsp:spPr>
        <a:xfrm>
          <a:off x="992327" y="1993191"/>
          <a:ext cx="1275159" cy="7969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54969"/>
              <a:satOff val="-5617"/>
              <a:lumOff val="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Feedback to faculty</a:t>
          </a:r>
        </a:p>
      </dsp:txBody>
      <dsp:txXfrm>
        <a:off x="1015670" y="2016534"/>
        <a:ext cx="1228473" cy="750288"/>
      </dsp:txXfrm>
    </dsp:sp>
    <dsp:sp modelId="{4401E02E-4A1C-5D44-998E-F26DCD74EF63}">
      <dsp:nvSpPr>
        <dsp:cNvPr id="0" name=""/>
        <dsp:cNvSpPr/>
      </dsp:nvSpPr>
      <dsp:spPr>
        <a:xfrm>
          <a:off x="832933" y="797729"/>
          <a:ext cx="159394" cy="2590167"/>
        </a:xfrm>
        <a:custGeom>
          <a:avLst/>
          <a:gdLst/>
          <a:ahLst/>
          <a:cxnLst/>
          <a:rect l="0" t="0" r="0" b="0"/>
          <a:pathLst>
            <a:path>
              <a:moveTo>
                <a:pt x="0" y="0"/>
              </a:moveTo>
              <a:lnTo>
                <a:pt x="0" y="2590167"/>
              </a:lnTo>
              <a:lnTo>
                <a:pt x="159394" y="259016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3BDD94-9B09-0E45-B8B8-130F490C44EC}">
      <dsp:nvSpPr>
        <dsp:cNvPr id="0" name=""/>
        <dsp:cNvSpPr/>
      </dsp:nvSpPr>
      <dsp:spPr>
        <a:xfrm>
          <a:off x="992327" y="2989410"/>
          <a:ext cx="1819614" cy="7969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109937"/>
              <a:satOff val="-11234"/>
              <a:lumOff val="10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Resident Development</a:t>
          </a:r>
        </a:p>
      </dsp:txBody>
      <dsp:txXfrm>
        <a:off x="1015670" y="3012753"/>
        <a:ext cx="1772928" cy="750288"/>
      </dsp:txXfrm>
    </dsp:sp>
    <dsp:sp modelId="{AF910191-E0B8-294F-A7D9-0099F521E441}">
      <dsp:nvSpPr>
        <dsp:cNvPr id="0" name=""/>
        <dsp:cNvSpPr/>
      </dsp:nvSpPr>
      <dsp:spPr>
        <a:xfrm>
          <a:off x="2891639" y="755"/>
          <a:ext cx="1593949" cy="796974"/>
        </a:xfrm>
        <a:prstGeom prst="roundRect">
          <a:avLst>
            <a:gd name="adj" fmla="val 10000"/>
          </a:avLst>
        </a:prstGeom>
        <a:solidFill>
          <a:schemeClr val="accent4">
            <a:hueOff val="-1849895"/>
            <a:satOff val="-18724"/>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ea typeface="+mn-ea"/>
              <a:cs typeface="Calibri" panose="020F0502020204030204" pitchFamily="34" charset="0"/>
            </a:rPr>
            <a:t>Curriculum</a:t>
          </a:r>
        </a:p>
      </dsp:txBody>
      <dsp:txXfrm>
        <a:off x="2914982" y="24098"/>
        <a:ext cx="1547263" cy="750288"/>
      </dsp:txXfrm>
    </dsp:sp>
    <dsp:sp modelId="{916C3A4A-5EC2-574E-A9DB-4561B1A5F2DA}">
      <dsp:nvSpPr>
        <dsp:cNvPr id="0" name=""/>
        <dsp:cNvSpPr/>
      </dsp:nvSpPr>
      <dsp:spPr>
        <a:xfrm>
          <a:off x="3051034" y="797729"/>
          <a:ext cx="159394" cy="597730"/>
        </a:xfrm>
        <a:custGeom>
          <a:avLst/>
          <a:gdLst/>
          <a:ahLst/>
          <a:cxnLst/>
          <a:rect l="0" t="0" r="0" b="0"/>
          <a:pathLst>
            <a:path>
              <a:moveTo>
                <a:pt x="0" y="0"/>
              </a:moveTo>
              <a:lnTo>
                <a:pt x="0" y="597730"/>
              </a:lnTo>
              <a:lnTo>
                <a:pt x="159394" y="59773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A57106-D19A-A847-BC90-48779B3B3AE1}">
      <dsp:nvSpPr>
        <dsp:cNvPr id="0" name=""/>
        <dsp:cNvSpPr/>
      </dsp:nvSpPr>
      <dsp:spPr>
        <a:xfrm>
          <a:off x="3210429" y="996973"/>
          <a:ext cx="1275159" cy="7969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664906"/>
              <a:satOff val="-16851"/>
              <a:lumOff val="15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a:latin typeface="Calibri" panose="020F0502020204030204" pitchFamily="34" charset="0"/>
              <a:ea typeface="+mn-ea"/>
              <a:cs typeface="Calibri" panose="020F0502020204030204" pitchFamily="34" charset="0"/>
            </a:rPr>
            <a:t>Flexible</a:t>
          </a:r>
        </a:p>
        <a:p>
          <a:pPr marL="0" lvl="0" indent="0" algn="l" defTabSz="977900">
            <a:lnSpc>
              <a:spcPct val="90000"/>
            </a:lnSpc>
            <a:spcBef>
              <a:spcPct val="0"/>
            </a:spcBef>
            <a:spcAft>
              <a:spcPct val="35000"/>
            </a:spcAft>
            <a:buFont typeface="Arial" panose="020B0604020202020204" pitchFamily="34" charset="0"/>
            <a:buNone/>
          </a:pPr>
          <a:r>
            <a:rPr lang="en-US" sz="2200" kern="1200">
              <a:latin typeface="Calibri" panose="020F0502020204030204" pitchFamily="34" charset="0"/>
              <a:ea typeface="+mn-ea"/>
              <a:cs typeface="Calibri" panose="020F0502020204030204" pitchFamily="34" charset="0"/>
            </a:rPr>
            <a:t>Electives</a:t>
          </a:r>
          <a:endParaRPr lang="en-US" sz="2200" kern="1200" dirty="0">
            <a:latin typeface="Calibri" panose="020F0502020204030204" pitchFamily="34" charset="0"/>
            <a:ea typeface="+mn-ea"/>
            <a:cs typeface="Calibri" panose="020F0502020204030204" pitchFamily="34" charset="0"/>
          </a:endParaRPr>
        </a:p>
      </dsp:txBody>
      <dsp:txXfrm>
        <a:off x="3233772" y="1020316"/>
        <a:ext cx="1228473" cy="750288"/>
      </dsp:txXfrm>
    </dsp:sp>
    <dsp:sp modelId="{814B924F-CAC3-5945-9AF9-6430856EA891}">
      <dsp:nvSpPr>
        <dsp:cNvPr id="0" name=""/>
        <dsp:cNvSpPr/>
      </dsp:nvSpPr>
      <dsp:spPr>
        <a:xfrm>
          <a:off x="3051034" y="797729"/>
          <a:ext cx="159394" cy="1664162"/>
        </a:xfrm>
        <a:custGeom>
          <a:avLst/>
          <a:gdLst/>
          <a:ahLst/>
          <a:cxnLst/>
          <a:rect l="0" t="0" r="0" b="0"/>
          <a:pathLst>
            <a:path>
              <a:moveTo>
                <a:pt x="0" y="0"/>
              </a:moveTo>
              <a:lnTo>
                <a:pt x="0" y="1664162"/>
              </a:lnTo>
              <a:lnTo>
                <a:pt x="159394" y="166416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19EED8-B156-0243-9472-196BC42A2FBC}">
      <dsp:nvSpPr>
        <dsp:cNvPr id="0" name=""/>
        <dsp:cNvSpPr/>
      </dsp:nvSpPr>
      <dsp:spPr>
        <a:xfrm>
          <a:off x="3210429" y="1993191"/>
          <a:ext cx="1275159" cy="93740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219874"/>
              <a:satOff val="-22468"/>
              <a:lumOff val="20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Not just time based</a:t>
          </a:r>
        </a:p>
      </dsp:txBody>
      <dsp:txXfrm>
        <a:off x="3237885" y="2020647"/>
        <a:ext cx="1220247" cy="882489"/>
      </dsp:txXfrm>
    </dsp:sp>
    <dsp:sp modelId="{27A67E09-9053-8C49-BF10-867FA35BF328}">
      <dsp:nvSpPr>
        <dsp:cNvPr id="0" name=""/>
        <dsp:cNvSpPr/>
      </dsp:nvSpPr>
      <dsp:spPr>
        <a:xfrm>
          <a:off x="3051034" y="797729"/>
          <a:ext cx="159394" cy="2730594"/>
        </a:xfrm>
        <a:custGeom>
          <a:avLst/>
          <a:gdLst/>
          <a:ahLst/>
          <a:cxnLst/>
          <a:rect l="0" t="0" r="0" b="0"/>
          <a:pathLst>
            <a:path>
              <a:moveTo>
                <a:pt x="0" y="0"/>
              </a:moveTo>
              <a:lnTo>
                <a:pt x="0" y="2730594"/>
              </a:lnTo>
              <a:lnTo>
                <a:pt x="159394" y="273059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545B2E-EB48-404D-8395-A55DA2851D4D}">
      <dsp:nvSpPr>
        <dsp:cNvPr id="0" name=""/>
        <dsp:cNvSpPr/>
      </dsp:nvSpPr>
      <dsp:spPr>
        <a:xfrm>
          <a:off x="3210429" y="3129837"/>
          <a:ext cx="1275159" cy="7969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774843"/>
              <a:satOff val="-28086"/>
              <a:lumOff val="254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Outcome focus</a:t>
          </a:r>
        </a:p>
      </dsp:txBody>
      <dsp:txXfrm>
        <a:off x="3233772" y="3153180"/>
        <a:ext cx="1228473" cy="750288"/>
      </dsp:txXfrm>
    </dsp:sp>
    <dsp:sp modelId="{01CE0D79-2474-0548-A9F6-F26C80D76632}">
      <dsp:nvSpPr>
        <dsp:cNvPr id="0" name=""/>
        <dsp:cNvSpPr/>
      </dsp:nvSpPr>
      <dsp:spPr>
        <a:xfrm>
          <a:off x="4884076" y="755"/>
          <a:ext cx="1593949" cy="796974"/>
        </a:xfrm>
        <a:prstGeom prst="roundRect">
          <a:avLst>
            <a:gd name="adj" fmla="val 10000"/>
          </a:avLst>
        </a:prstGeom>
        <a:solidFill>
          <a:schemeClr val="accent4">
            <a:hueOff val="-3699790"/>
            <a:satOff val="-37447"/>
            <a:lumOff val="33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latin typeface="Calibri" panose="020F0502020204030204" pitchFamily="34" charset="0"/>
              <a:ea typeface="+mn-ea"/>
              <a:cs typeface="Calibri" panose="020F0502020204030204" pitchFamily="34" charset="0"/>
            </a:rPr>
            <a:t>Assessment</a:t>
          </a:r>
          <a:endParaRPr lang="en-US" sz="2200" kern="1200" dirty="0">
            <a:latin typeface="Calibri" panose="020F0502020204030204" pitchFamily="34" charset="0"/>
            <a:ea typeface="+mn-ea"/>
            <a:cs typeface="Calibri" panose="020F0502020204030204" pitchFamily="34" charset="0"/>
          </a:endParaRPr>
        </a:p>
      </dsp:txBody>
      <dsp:txXfrm>
        <a:off x="4907419" y="24098"/>
        <a:ext cx="1547263" cy="750288"/>
      </dsp:txXfrm>
    </dsp:sp>
    <dsp:sp modelId="{A669E034-E73B-B647-8667-9D3DA032C93F}">
      <dsp:nvSpPr>
        <dsp:cNvPr id="0" name=""/>
        <dsp:cNvSpPr/>
      </dsp:nvSpPr>
      <dsp:spPr>
        <a:xfrm>
          <a:off x="5043471" y="797729"/>
          <a:ext cx="159394" cy="597730"/>
        </a:xfrm>
        <a:custGeom>
          <a:avLst/>
          <a:gdLst/>
          <a:ahLst/>
          <a:cxnLst/>
          <a:rect l="0" t="0" r="0" b="0"/>
          <a:pathLst>
            <a:path>
              <a:moveTo>
                <a:pt x="0" y="0"/>
              </a:moveTo>
              <a:lnTo>
                <a:pt x="0" y="597730"/>
              </a:lnTo>
              <a:lnTo>
                <a:pt x="159394" y="59773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69E427-BC77-6141-85B2-92B0A6AC0701}">
      <dsp:nvSpPr>
        <dsp:cNvPr id="0" name=""/>
        <dsp:cNvSpPr/>
      </dsp:nvSpPr>
      <dsp:spPr>
        <a:xfrm>
          <a:off x="5202865" y="996973"/>
          <a:ext cx="1275159" cy="7969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329811"/>
              <a:satOff val="-33703"/>
              <a:lumOff val="30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Lots of it</a:t>
          </a:r>
        </a:p>
      </dsp:txBody>
      <dsp:txXfrm>
        <a:off x="5226208" y="1020316"/>
        <a:ext cx="1228473" cy="750288"/>
      </dsp:txXfrm>
    </dsp:sp>
    <dsp:sp modelId="{1C7B7BE5-32E4-6148-B3DE-19668912646E}">
      <dsp:nvSpPr>
        <dsp:cNvPr id="0" name=""/>
        <dsp:cNvSpPr/>
      </dsp:nvSpPr>
      <dsp:spPr>
        <a:xfrm>
          <a:off x="5043471" y="797729"/>
          <a:ext cx="159394" cy="1593949"/>
        </a:xfrm>
        <a:custGeom>
          <a:avLst/>
          <a:gdLst/>
          <a:ahLst/>
          <a:cxnLst/>
          <a:rect l="0" t="0" r="0" b="0"/>
          <a:pathLst>
            <a:path>
              <a:moveTo>
                <a:pt x="0" y="0"/>
              </a:moveTo>
              <a:lnTo>
                <a:pt x="0" y="1593949"/>
              </a:lnTo>
              <a:lnTo>
                <a:pt x="159394" y="159394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E614F1-4D41-EB4C-AD74-8DDA26623D4D}">
      <dsp:nvSpPr>
        <dsp:cNvPr id="0" name=""/>
        <dsp:cNvSpPr/>
      </dsp:nvSpPr>
      <dsp:spPr>
        <a:xfrm>
          <a:off x="5202865" y="1993191"/>
          <a:ext cx="1275159" cy="7969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884779"/>
              <a:satOff val="-39320"/>
              <a:lumOff val="35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Formative Feedback</a:t>
          </a:r>
        </a:p>
      </dsp:txBody>
      <dsp:txXfrm>
        <a:off x="5226208" y="2016534"/>
        <a:ext cx="1228473" cy="750288"/>
      </dsp:txXfrm>
    </dsp:sp>
    <dsp:sp modelId="{18A2BD73-A13A-3F4C-B95A-DE060383B297}">
      <dsp:nvSpPr>
        <dsp:cNvPr id="0" name=""/>
        <dsp:cNvSpPr/>
      </dsp:nvSpPr>
      <dsp:spPr>
        <a:xfrm>
          <a:off x="5043471" y="797729"/>
          <a:ext cx="159394" cy="2590167"/>
        </a:xfrm>
        <a:custGeom>
          <a:avLst/>
          <a:gdLst/>
          <a:ahLst/>
          <a:cxnLst/>
          <a:rect l="0" t="0" r="0" b="0"/>
          <a:pathLst>
            <a:path>
              <a:moveTo>
                <a:pt x="0" y="0"/>
              </a:moveTo>
              <a:lnTo>
                <a:pt x="0" y="2590167"/>
              </a:lnTo>
              <a:lnTo>
                <a:pt x="159394" y="259016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26D377-BE34-5446-8B2B-F0C4D7E1D151}">
      <dsp:nvSpPr>
        <dsp:cNvPr id="0" name=""/>
        <dsp:cNvSpPr/>
      </dsp:nvSpPr>
      <dsp:spPr>
        <a:xfrm>
          <a:off x="5202865" y="2989410"/>
          <a:ext cx="1275159" cy="7969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439748"/>
              <a:satOff val="-44937"/>
              <a:lumOff val="40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Direct </a:t>
          </a:r>
          <a:r>
            <a:rPr lang="en-US" sz="2200" kern="1200" dirty="0" err="1">
              <a:latin typeface="Calibri" panose="020F0502020204030204" pitchFamily="34" charset="0"/>
              <a:ea typeface="+mn-ea"/>
              <a:cs typeface="Calibri" panose="020F0502020204030204" pitchFamily="34" charset="0"/>
            </a:rPr>
            <a:t>Obs</a:t>
          </a:r>
          <a:endParaRPr lang="en-US" sz="2200" kern="1200" dirty="0">
            <a:latin typeface="Calibri" panose="020F0502020204030204" pitchFamily="34" charset="0"/>
            <a:ea typeface="+mn-ea"/>
            <a:cs typeface="Calibri" panose="020F0502020204030204" pitchFamily="34" charset="0"/>
          </a:endParaRPr>
        </a:p>
      </dsp:txBody>
      <dsp:txXfrm>
        <a:off x="5226208" y="3012753"/>
        <a:ext cx="1228473" cy="750288"/>
      </dsp:txXfrm>
    </dsp:sp>
    <dsp:sp modelId="{F3F11D49-5862-4E4D-BF64-46BFE669762E}">
      <dsp:nvSpPr>
        <dsp:cNvPr id="0" name=""/>
        <dsp:cNvSpPr/>
      </dsp:nvSpPr>
      <dsp:spPr>
        <a:xfrm>
          <a:off x="6876512" y="755"/>
          <a:ext cx="1593949" cy="796974"/>
        </a:xfrm>
        <a:prstGeom prst="roundRect">
          <a:avLst>
            <a:gd name="adj" fmla="val 10000"/>
          </a:avLst>
        </a:prstGeom>
        <a:solidFill>
          <a:schemeClr val="accent4">
            <a:hueOff val="-5549685"/>
            <a:satOff val="-56171"/>
            <a:lumOff val="50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Coaching</a:t>
          </a:r>
        </a:p>
      </dsp:txBody>
      <dsp:txXfrm>
        <a:off x="6899855" y="24098"/>
        <a:ext cx="1547263" cy="750288"/>
      </dsp:txXfrm>
    </dsp:sp>
    <dsp:sp modelId="{23A8D6B7-F527-E74F-A75B-42A57B8D088F}">
      <dsp:nvSpPr>
        <dsp:cNvPr id="0" name=""/>
        <dsp:cNvSpPr/>
      </dsp:nvSpPr>
      <dsp:spPr>
        <a:xfrm>
          <a:off x="7035907" y="797729"/>
          <a:ext cx="499033" cy="623855"/>
        </a:xfrm>
        <a:custGeom>
          <a:avLst/>
          <a:gdLst/>
          <a:ahLst/>
          <a:cxnLst/>
          <a:rect l="0" t="0" r="0" b="0"/>
          <a:pathLst>
            <a:path>
              <a:moveTo>
                <a:pt x="0" y="0"/>
              </a:moveTo>
              <a:lnTo>
                <a:pt x="0" y="623855"/>
              </a:lnTo>
              <a:lnTo>
                <a:pt x="499033" y="62385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E5800C-4A96-9F40-A844-B95FDF93B246}">
      <dsp:nvSpPr>
        <dsp:cNvPr id="0" name=""/>
        <dsp:cNvSpPr/>
      </dsp:nvSpPr>
      <dsp:spPr>
        <a:xfrm>
          <a:off x="7534941" y="1023098"/>
          <a:ext cx="1275159" cy="7969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4994717"/>
              <a:satOff val="-50554"/>
              <a:lumOff val="45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Learner Focused</a:t>
          </a:r>
        </a:p>
      </dsp:txBody>
      <dsp:txXfrm>
        <a:off x="7558284" y="1046441"/>
        <a:ext cx="1228473" cy="750288"/>
      </dsp:txXfrm>
    </dsp:sp>
    <dsp:sp modelId="{289F067F-E3C1-8A4B-8FC2-C92799768C9B}">
      <dsp:nvSpPr>
        <dsp:cNvPr id="0" name=""/>
        <dsp:cNvSpPr/>
      </dsp:nvSpPr>
      <dsp:spPr>
        <a:xfrm>
          <a:off x="7035907" y="797729"/>
          <a:ext cx="159394" cy="1593949"/>
        </a:xfrm>
        <a:custGeom>
          <a:avLst/>
          <a:gdLst/>
          <a:ahLst/>
          <a:cxnLst/>
          <a:rect l="0" t="0" r="0" b="0"/>
          <a:pathLst>
            <a:path>
              <a:moveTo>
                <a:pt x="0" y="0"/>
              </a:moveTo>
              <a:lnTo>
                <a:pt x="0" y="1593949"/>
              </a:lnTo>
              <a:lnTo>
                <a:pt x="159394" y="1593949"/>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976958-0A2B-7C4C-A113-788E3C5B556B}">
      <dsp:nvSpPr>
        <dsp:cNvPr id="0" name=""/>
        <dsp:cNvSpPr/>
      </dsp:nvSpPr>
      <dsp:spPr>
        <a:xfrm>
          <a:off x="7195302" y="1993191"/>
          <a:ext cx="1275159" cy="79697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549685"/>
              <a:satOff val="-56171"/>
              <a:lumOff val="50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Font typeface="Arial" panose="020B0604020202020204" pitchFamily="34" charset="0"/>
            <a:buNone/>
          </a:pPr>
          <a:r>
            <a:rPr lang="en-US" sz="2200" kern="1200" dirty="0">
              <a:latin typeface="Calibri" panose="020F0502020204030204" pitchFamily="34" charset="0"/>
              <a:ea typeface="+mn-ea"/>
              <a:cs typeface="Calibri" panose="020F0502020204030204" pitchFamily="34" charset="0"/>
            </a:rPr>
            <a:t>SMART CB Goals</a:t>
          </a:r>
        </a:p>
      </dsp:txBody>
      <dsp:txXfrm>
        <a:off x="7218645" y="2016534"/>
        <a:ext cx="1228473" cy="750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22538-5687-8B45-B0D3-5D487DED2702}">
      <dsp:nvSpPr>
        <dsp:cNvPr id="0" name=""/>
        <dsp:cNvSpPr/>
      </dsp:nvSpPr>
      <dsp:spPr>
        <a:xfrm>
          <a:off x="0" y="543146"/>
          <a:ext cx="7886700" cy="6715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Needs assessment</a:t>
          </a:r>
          <a:endParaRPr lang="en-US" sz="2800" kern="1200"/>
        </a:p>
      </dsp:txBody>
      <dsp:txXfrm>
        <a:off x="32784" y="575930"/>
        <a:ext cx="7821132" cy="606012"/>
      </dsp:txXfrm>
    </dsp:sp>
    <dsp:sp modelId="{D06079C0-C7B9-DB41-AA3C-99D98D39A832}">
      <dsp:nvSpPr>
        <dsp:cNvPr id="0" name=""/>
        <dsp:cNvSpPr/>
      </dsp:nvSpPr>
      <dsp:spPr>
        <a:xfrm>
          <a:off x="0" y="1295366"/>
          <a:ext cx="7886700" cy="671580"/>
        </a:xfrm>
        <a:prstGeom prst="roundRect">
          <a:avLst/>
        </a:prstGeom>
        <a:solidFill>
          <a:schemeClr val="accent2">
            <a:hueOff val="5610710"/>
            <a:satOff val="-12064"/>
            <a:lumOff val="-1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Compares where you are with where you want to be</a:t>
          </a:r>
          <a:endParaRPr lang="en-US" sz="2800" kern="1200"/>
        </a:p>
      </dsp:txBody>
      <dsp:txXfrm>
        <a:off x="32784" y="1328150"/>
        <a:ext cx="7821132" cy="606012"/>
      </dsp:txXfrm>
    </dsp:sp>
    <dsp:sp modelId="{1395AE06-C310-7B4B-8FC3-790C588647EC}">
      <dsp:nvSpPr>
        <dsp:cNvPr id="0" name=""/>
        <dsp:cNvSpPr/>
      </dsp:nvSpPr>
      <dsp:spPr>
        <a:xfrm>
          <a:off x="0" y="2047586"/>
          <a:ext cx="7886700" cy="67158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Systematic approach</a:t>
          </a:r>
          <a:endParaRPr lang="en-US" sz="2800" kern="1200"/>
        </a:p>
      </dsp:txBody>
      <dsp:txXfrm>
        <a:off x="32784" y="2080370"/>
        <a:ext cx="7821132" cy="606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E7089-0B99-4628-B3AF-5B402F9175E5}">
      <dsp:nvSpPr>
        <dsp:cNvPr id="0" name=""/>
        <dsp:cNvSpPr/>
      </dsp:nvSpPr>
      <dsp:spPr>
        <a:xfrm>
          <a:off x="3097" y="33916"/>
          <a:ext cx="1862747" cy="662400"/>
        </a:xfrm>
        <a:prstGeom prst="rect">
          <a:avLst/>
        </a:prstGeom>
        <a:solidFill>
          <a:srgbClr val="C1B56B">
            <a:lumMod val="50000"/>
          </a:srgbClr>
        </a:solidFill>
        <a:ln w="12700" cap="flat" cmpd="sng" algn="ctr">
          <a:solidFill>
            <a:srgbClr val="D17DF9">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Trebuchet MS" panose="020B0603020202020204"/>
              <a:ea typeface="+mn-ea"/>
              <a:cs typeface="+mn-cs"/>
            </a:rPr>
            <a:t>Why?</a:t>
          </a:r>
        </a:p>
      </dsp:txBody>
      <dsp:txXfrm>
        <a:off x="3097" y="33916"/>
        <a:ext cx="1862747" cy="662400"/>
      </dsp:txXfrm>
    </dsp:sp>
    <dsp:sp modelId="{5F50FBCC-BF98-40D5-8459-508C99AE60F6}">
      <dsp:nvSpPr>
        <dsp:cNvPr id="0" name=""/>
        <dsp:cNvSpPr/>
      </dsp:nvSpPr>
      <dsp:spPr>
        <a:xfrm>
          <a:off x="3097" y="696316"/>
          <a:ext cx="1862747" cy="2146589"/>
        </a:xfrm>
        <a:prstGeom prst="rect">
          <a:avLst/>
        </a:prstGeom>
        <a:solidFill>
          <a:srgbClr val="D17DF9">
            <a:tint val="40000"/>
            <a:alpha val="90000"/>
            <a:hueOff val="0"/>
            <a:satOff val="0"/>
            <a:lumOff val="0"/>
            <a:alphaOff val="0"/>
          </a:srgbClr>
        </a:solidFill>
        <a:ln w="12700" cap="flat" cmpd="sng" algn="ctr">
          <a:solidFill>
            <a:srgbClr val="D17DF9">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a:lnSpc>
              <a:spcPct val="90000"/>
            </a:lnSpc>
            <a:spcBef>
              <a:spcPct val="0"/>
            </a:spcBef>
            <a:spcAft>
              <a:spcPct val="15000"/>
            </a:spcAft>
            <a:buNone/>
          </a:pPr>
          <a:r>
            <a:rPr lang="en-US" sz="2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Internal</a:t>
          </a:r>
        </a:p>
        <a:p>
          <a:pPr marL="285750" lvl="1" indent="-285750" algn="ctr" defTabSz="1244600">
            <a:lnSpc>
              <a:spcPct val="90000"/>
            </a:lnSpc>
            <a:spcBef>
              <a:spcPct val="0"/>
            </a:spcBef>
            <a:spcAft>
              <a:spcPct val="15000"/>
            </a:spcAft>
            <a:buNone/>
          </a:pPr>
          <a:r>
            <a:rPr lang="en-US" sz="2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and</a:t>
          </a:r>
        </a:p>
        <a:p>
          <a:pPr marL="285750" lvl="1" indent="-285750" algn="ctr" defTabSz="1244600">
            <a:lnSpc>
              <a:spcPct val="90000"/>
            </a:lnSpc>
            <a:spcBef>
              <a:spcPct val="0"/>
            </a:spcBef>
            <a:spcAft>
              <a:spcPct val="15000"/>
            </a:spcAft>
            <a:buNone/>
          </a:pPr>
          <a:r>
            <a:rPr lang="en-US" sz="2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External</a:t>
          </a:r>
        </a:p>
        <a:p>
          <a:pPr marL="285750" lvl="1" indent="-285750" algn="ctr" defTabSz="1244600">
            <a:lnSpc>
              <a:spcPct val="90000"/>
            </a:lnSpc>
            <a:spcBef>
              <a:spcPct val="0"/>
            </a:spcBef>
            <a:spcAft>
              <a:spcPct val="15000"/>
            </a:spcAft>
            <a:buNone/>
          </a:pPr>
          <a:r>
            <a:rPr lang="en-US" sz="2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Need</a:t>
          </a:r>
        </a:p>
      </dsp:txBody>
      <dsp:txXfrm>
        <a:off x="3097" y="696316"/>
        <a:ext cx="1862747" cy="2146589"/>
      </dsp:txXfrm>
    </dsp:sp>
    <dsp:sp modelId="{DBBC630B-CB10-4331-B3CC-FF17EE0BA68F}">
      <dsp:nvSpPr>
        <dsp:cNvPr id="0" name=""/>
        <dsp:cNvSpPr/>
      </dsp:nvSpPr>
      <dsp:spPr>
        <a:xfrm>
          <a:off x="2126629" y="33916"/>
          <a:ext cx="1862747" cy="662400"/>
        </a:xfrm>
        <a:prstGeom prst="rect">
          <a:avLst/>
        </a:prstGeom>
        <a:solidFill>
          <a:srgbClr val="0070C0"/>
        </a:solidFill>
        <a:ln w="12700" cap="flat" cmpd="sng" algn="ctr">
          <a:solidFill>
            <a:srgbClr val="D17DF9">
              <a:hueOff val="-5354661"/>
              <a:satOff val="957"/>
              <a:lumOff val="-2092"/>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panose="020F0502020204030204" pitchFamily="34" charset="0"/>
              <a:ea typeface="+mn-ea"/>
              <a:cs typeface="Calibri" panose="020F0502020204030204" pitchFamily="34" charset="0"/>
            </a:rPr>
            <a:t>What?</a:t>
          </a:r>
        </a:p>
      </dsp:txBody>
      <dsp:txXfrm>
        <a:off x="2126629" y="33916"/>
        <a:ext cx="1862747" cy="662400"/>
      </dsp:txXfrm>
    </dsp:sp>
    <dsp:sp modelId="{C3DF5906-B6AE-42D3-9BB8-2A9C6B939CB3}">
      <dsp:nvSpPr>
        <dsp:cNvPr id="0" name=""/>
        <dsp:cNvSpPr/>
      </dsp:nvSpPr>
      <dsp:spPr>
        <a:xfrm>
          <a:off x="2108803" y="696316"/>
          <a:ext cx="1862747" cy="2146589"/>
        </a:xfrm>
        <a:prstGeom prst="rect">
          <a:avLst/>
        </a:prstGeom>
        <a:solidFill>
          <a:srgbClr val="D17DF9">
            <a:tint val="40000"/>
            <a:alpha val="90000"/>
            <a:hueOff val="-5368776"/>
            <a:satOff val="970"/>
            <a:lumOff val="-340"/>
            <a:alphaOff val="0"/>
          </a:srgbClr>
        </a:solidFill>
        <a:ln w="12700" cap="flat" cmpd="sng" algn="ctr">
          <a:solidFill>
            <a:srgbClr val="D17DF9">
              <a:tint val="40000"/>
              <a:alpha val="90000"/>
              <a:hueOff val="-5368776"/>
              <a:satOff val="970"/>
              <a:lumOff val="-34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a:lnSpc>
              <a:spcPct val="90000"/>
            </a:lnSpc>
            <a:spcBef>
              <a:spcPct val="0"/>
            </a:spcBef>
            <a:spcAft>
              <a:spcPct val="15000"/>
            </a:spcAft>
            <a:buNone/>
          </a:pPr>
          <a:r>
            <a:rPr lang="en-US" sz="2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Current</a:t>
          </a:r>
        </a:p>
        <a:p>
          <a:pPr marL="285750" lvl="1" indent="-285750" algn="ctr" defTabSz="1244600">
            <a:lnSpc>
              <a:spcPct val="90000"/>
            </a:lnSpc>
            <a:spcBef>
              <a:spcPct val="0"/>
            </a:spcBef>
            <a:spcAft>
              <a:spcPct val="15000"/>
            </a:spcAft>
            <a:buNone/>
          </a:pPr>
          <a:r>
            <a:rPr lang="en-US" sz="2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vs</a:t>
          </a:r>
        </a:p>
        <a:p>
          <a:pPr marL="285750" lvl="1" indent="-285750" algn="ctr" defTabSz="1244600">
            <a:lnSpc>
              <a:spcPct val="90000"/>
            </a:lnSpc>
            <a:spcBef>
              <a:spcPct val="0"/>
            </a:spcBef>
            <a:spcAft>
              <a:spcPct val="15000"/>
            </a:spcAft>
            <a:buNone/>
          </a:pPr>
          <a:r>
            <a:rPr lang="en-US" sz="2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Ideal</a:t>
          </a:r>
        </a:p>
        <a:p>
          <a:pPr marL="285750" lvl="1" indent="-285750" algn="ctr" defTabSz="1244600">
            <a:lnSpc>
              <a:spcPct val="90000"/>
            </a:lnSpc>
            <a:spcBef>
              <a:spcPct val="0"/>
            </a:spcBef>
            <a:spcAft>
              <a:spcPct val="15000"/>
            </a:spcAft>
            <a:buNone/>
          </a:pPr>
          <a:r>
            <a:rPr lang="en-US" sz="2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(SWOT)</a:t>
          </a:r>
        </a:p>
      </dsp:txBody>
      <dsp:txXfrm>
        <a:off x="2108803" y="696316"/>
        <a:ext cx="1862747" cy="2146589"/>
      </dsp:txXfrm>
    </dsp:sp>
    <dsp:sp modelId="{173C4B93-CC7D-4DFF-9C2B-DE6473F32A15}">
      <dsp:nvSpPr>
        <dsp:cNvPr id="0" name=""/>
        <dsp:cNvSpPr/>
      </dsp:nvSpPr>
      <dsp:spPr>
        <a:xfrm>
          <a:off x="4250161" y="9389"/>
          <a:ext cx="1862747" cy="845083"/>
        </a:xfrm>
        <a:prstGeom prst="rect">
          <a:avLst/>
        </a:prstGeom>
        <a:solidFill>
          <a:srgbClr val="4BAF73">
            <a:lumMod val="75000"/>
          </a:srgbClr>
        </a:solidFill>
        <a:ln w="12700" cap="flat" cmpd="sng" algn="ctr">
          <a:solidFill>
            <a:srgbClr val="D17DF9">
              <a:hueOff val="-10709323"/>
              <a:satOff val="1913"/>
              <a:lumOff val="-418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panose="020F0502020204030204" pitchFamily="34" charset="0"/>
              <a:ea typeface="+mn-ea"/>
              <a:cs typeface="Calibri" panose="020F0502020204030204" pitchFamily="34" charset="0"/>
            </a:rPr>
            <a:t>What else?</a:t>
          </a:r>
        </a:p>
      </dsp:txBody>
      <dsp:txXfrm>
        <a:off x="4250161" y="9389"/>
        <a:ext cx="1862747" cy="845083"/>
      </dsp:txXfrm>
    </dsp:sp>
    <dsp:sp modelId="{9439AB46-D5C7-4A95-BBC4-0FF59EA43CF5}">
      <dsp:nvSpPr>
        <dsp:cNvPr id="0" name=""/>
        <dsp:cNvSpPr/>
      </dsp:nvSpPr>
      <dsp:spPr>
        <a:xfrm>
          <a:off x="4250161" y="805418"/>
          <a:ext cx="1862747" cy="2062014"/>
        </a:xfrm>
        <a:prstGeom prst="rect">
          <a:avLst/>
        </a:prstGeom>
        <a:solidFill>
          <a:srgbClr val="D17DF9">
            <a:tint val="40000"/>
            <a:alpha val="90000"/>
            <a:hueOff val="-10737552"/>
            <a:satOff val="1941"/>
            <a:lumOff val="-679"/>
            <a:alphaOff val="0"/>
          </a:srgbClr>
        </a:solidFill>
        <a:ln w="12700" cap="flat" cmpd="sng" algn="ctr">
          <a:solidFill>
            <a:srgbClr val="D17DF9">
              <a:tint val="40000"/>
              <a:alpha val="90000"/>
              <a:hueOff val="-10737552"/>
              <a:satOff val="1941"/>
              <a:lumOff val="-67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a:lnSpc>
              <a:spcPct val="90000"/>
            </a:lnSpc>
            <a:spcBef>
              <a:spcPct val="0"/>
            </a:spcBef>
            <a:spcAft>
              <a:spcPct val="15000"/>
            </a:spcAft>
            <a:buNone/>
          </a:pPr>
          <a:r>
            <a:rPr lang="en-US" sz="2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Collect</a:t>
          </a:r>
        </a:p>
        <a:p>
          <a:pPr marL="285750" lvl="1" indent="-285750" algn="ctr" defTabSz="1244600">
            <a:lnSpc>
              <a:spcPct val="90000"/>
            </a:lnSpc>
            <a:spcBef>
              <a:spcPct val="0"/>
            </a:spcBef>
            <a:spcAft>
              <a:spcPct val="15000"/>
            </a:spcAft>
            <a:buNone/>
          </a:pPr>
          <a:r>
            <a:rPr lang="en-US" sz="2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Data</a:t>
          </a:r>
        </a:p>
        <a:p>
          <a:pPr marL="285750" lvl="1" indent="-285750" algn="ctr" defTabSz="1244600">
            <a:lnSpc>
              <a:spcPct val="90000"/>
            </a:lnSpc>
            <a:spcBef>
              <a:spcPct val="0"/>
            </a:spcBef>
            <a:spcAft>
              <a:spcPct val="15000"/>
            </a:spcAft>
            <a:buNone/>
          </a:pPr>
          <a:r>
            <a:rPr lang="en-US" sz="2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(Surveys) </a:t>
          </a:r>
        </a:p>
      </dsp:txBody>
      <dsp:txXfrm>
        <a:off x="4250161" y="805418"/>
        <a:ext cx="1862747" cy="2062014"/>
      </dsp:txXfrm>
    </dsp:sp>
    <dsp:sp modelId="{FF30AF1F-9D18-4D7B-948E-796246947AA2}">
      <dsp:nvSpPr>
        <dsp:cNvPr id="0" name=""/>
        <dsp:cNvSpPr/>
      </dsp:nvSpPr>
      <dsp:spPr>
        <a:xfrm>
          <a:off x="6373693" y="33916"/>
          <a:ext cx="1862747" cy="662400"/>
        </a:xfrm>
        <a:prstGeom prst="rect">
          <a:avLst/>
        </a:prstGeom>
        <a:solidFill>
          <a:srgbClr val="D17DF9">
            <a:lumMod val="75000"/>
          </a:srgbClr>
        </a:solidFill>
        <a:ln w="12700" cap="flat" cmpd="sng" algn="ctr">
          <a:solidFill>
            <a:srgbClr val="D17DF9">
              <a:hueOff val="-16063984"/>
              <a:satOff val="2870"/>
              <a:lumOff val="-6275"/>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 lastClr="FFFFFF"/>
              </a:solidFill>
              <a:latin typeface="Calibri" panose="020F0502020204030204" pitchFamily="34" charset="0"/>
              <a:ea typeface="+mn-ea"/>
              <a:cs typeface="Calibri" panose="020F0502020204030204" pitchFamily="34" charset="0"/>
            </a:rPr>
            <a:t>How?</a:t>
          </a:r>
        </a:p>
      </dsp:txBody>
      <dsp:txXfrm>
        <a:off x="6373693" y="33916"/>
        <a:ext cx="1862747" cy="662400"/>
      </dsp:txXfrm>
    </dsp:sp>
    <dsp:sp modelId="{52D14866-79D1-4284-8590-61437C735FA7}">
      <dsp:nvSpPr>
        <dsp:cNvPr id="0" name=""/>
        <dsp:cNvSpPr/>
      </dsp:nvSpPr>
      <dsp:spPr>
        <a:xfrm>
          <a:off x="6373693" y="696316"/>
          <a:ext cx="1862747" cy="2146589"/>
        </a:xfrm>
        <a:prstGeom prst="rect">
          <a:avLst/>
        </a:prstGeom>
        <a:solidFill>
          <a:srgbClr val="D17DF9">
            <a:tint val="40000"/>
            <a:alpha val="90000"/>
            <a:hueOff val="-16106327"/>
            <a:satOff val="2911"/>
            <a:lumOff val="-1019"/>
            <a:alphaOff val="0"/>
          </a:srgbClr>
        </a:solidFill>
        <a:ln w="12700" cap="flat" cmpd="sng" algn="ctr">
          <a:solidFill>
            <a:srgbClr val="D17DF9">
              <a:tint val="40000"/>
              <a:alpha val="90000"/>
              <a:hueOff val="-16106327"/>
              <a:satOff val="2911"/>
              <a:lumOff val="-1019"/>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ctr" defTabSz="1244600">
            <a:lnSpc>
              <a:spcPct val="90000"/>
            </a:lnSpc>
            <a:spcBef>
              <a:spcPct val="0"/>
            </a:spcBef>
            <a:spcAft>
              <a:spcPct val="15000"/>
            </a:spcAft>
            <a:buNone/>
          </a:pPr>
          <a:r>
            <a:rPr lang="en-US" sz="2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Get Started!</a:t>
          </a:r>
        </a:p>
        <a:p>
          <a:pPr marL="285750" lvl="1" indent="-285750" algn="ctr" defTabSz="1244600">
            <a:lnSpc>
              <a:spcPct val="90000"/>
            </a:lnSpc>
            <a:spcBef>
              <a:spcPct val="0"/>
            </a:spcBef>
            <a:spcAft>
              <a:spcPct val="15000"/>
            </a:spcAft>
            <a:buNone/>
          </a:pPr>
          <a:r>
            <a:rPr lang="en-US" sz="2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(PDSA)</a:t>
          </a:r>
        </a:p>
      </dsp:txBody>
      <dsp:txXfrm>
        <a:off x="6373693" y="696316"/>
        <a:ext cx="1862747" cy="2146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5B602-BAAC-4ECD-A6FA-8D90D92617B5}">
      <dsp:nvSpPr>
        <dsp:cNvPr id="0" name=""/>
        <dsp:cNvSpPr/>
      </dsp:nvSpPr>
      <dsp:spPr>
        <a:xfrm>
          <a:off x="625549" y="436859"/>
          <a:ext cx="1372500" cy="13725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22C83-9078-47AE-A8F2-08F04FDF3B00}">
      <dsp:nvSpPr>
        <dsp:cNvPr id="0" name=""/>
        <dsp:cNvSpPr/>
      </dsp:nvSpPr>
      <dsp:spPr>
        <a:xfrm>
          <a:off x="918049" y="729359"/>
          <a:ext cx="787500" cy="787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95C84F-9723-48A9-8EF2-539360F370AC}">
      <dsp:nvSpPr>
        <dsp:cNvPr id="0" name=""/>
        <dsp:cNvSpPr/>
      </dsp:nvSpPr>
      <dsp:spPr>
        <a:xfrm>
          <a:off x="86517" y="2262107"/>
          <a:ext cx="2450565" cy="20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Program priorities and solutions</a:t>
          </a:r>
        </a:p>
      </dsp:txBody>
      <dsp:txXfrm>
        <a:off x="86517" y="2262107"/>
        <a:ext cx="2450565" cy="20033"/>
      </dsp:txXfrm>
    </dsp:sp>
    <dsp:sp modelId="{4734C815-DCFB-47B5-8690-420E407EB019}">
      <dsp:nvSpPr>
        <dsp:cNvPr id="0" name=""/>
        <dsp:cNvSpPr/>
      </dsp:nvSpPr>
      <dsp:spPr>
        <a:xfrm>
          <a:off x="3465231" y="497969"/>
          <a:ext cx="1372500" cy="135524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8828EF-9580-45F2-B4BA-8A6B0A4E0432}">
      <dsp:nvSpPr>
        <dsp:cNvPr id="0" name=""/>
        <dsp:cNvSpPr/>
      </dsp:nvSpPr>
      <dsp:spPr>
        <a:xfrm>
          <a:off x="3728854" y="796684"/>
          <a:ext cx="787500"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CF7702-4A0C-4E8A-B73C-129BC98DD948}">
      <dsp:nvSpPr>
        <dsp:cNvPr id="0" name=""/>
        <dsp:cNvSpPr/>
      </dsp:nvSpPr>
      <dsp:spPr>
        <a:xfrm>
          <a:off x="2387592" y="2219922"/>
          <a:ext cx="2250000" cy="70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endParaRPr lang="en-US" sz="1100" kern="1200" dirty="0"/>
        </a:p>
      </dsp:txBody>
      <dsp:txXfrm>
        <a:off x="2387592" y="2219922"/>
        <a:ext cx="2250000" cy="70529"/>
      </dsp:txXfrm>
    </dsp:sp>
    <dsp:sp modelId="{01A1D14D-DC0C-4033-AFEF-45BED6BCF9B0}">
      <dsp:nvSpPr>
        <dsp:cNvPr id="0" name=""/>
        <dsp:cNvSpPr/>
      </dsp:nvSpPr>
      <dsp:spPr>
        <a:xfrm>
          <a:off x="6101881" y="424235"/>
          <a:ext cx="1372500" cy="1372500"/>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CFE75029-5405-4096-9A3A-E2FC7BA03765}">
      <dsp:nvSpPr>
        <dsp:cNvPr id="0" name=""/>
        <dsp:cNvSpPr/>
      </dsp:nvSpPr>
      <dsp:spPr>
        <a:xfrm>
          <a:off x="6394381" y="716735"/>
          <a:ext cx="787500" cy="787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6767E2-BD54-48FD-ACC2-3299DD99945F}">
      <dsp:nvSpPr>
        <dsp:cNvPr id="0" name=""/>
        <dsp:cNvSpPr/>
      </dsp:nvSpPr>
      <dsp:spPr>
        <a:xfrm>
          <a:off x="5574582" y="2224235"/>
          <a:ext cx="2427097" cy="70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Resident priorities and solutions</a:t>
          </a:r>
        </a:p>
      </dsp:txBody>
      <dsp:txXfrm>
        <a:off x="5574582" y="2224235"/>
        <a:ext cx="2427097" cy="705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A27E9-B483-4BD1-B9F7-716D2468B144}">
      <dsp:nvSpPr>
        <dsp:cNvPr id="0" name=""/>
        <dsp:cNvSpPr/>
      </dsp:nvSpPr>
      <dsp:spPr>
        <a:xfrm>
          <a:off x="575424" y="268079"/>
          <a:ext cx="827789" cy="82778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1557E5-99C4-437E-96A4-B453CDC3F27C}">
      <dsp:nvSpPr>
        <dsp:cNvPr id="0" name=""/>
        <dsp:cNvSpPr/>
      </dsp:nvSpPr>
      <dsp:spPr>
        <a:xfrm>
          <a:off x="751838" y="444493"/>
          <a:ext cx="474960" cy="474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BEE7EC-1224-4215-B03A-6703B549C814}">
      <dsp:nvSpPr>
        <dsp:cNvPr id="0" name=""/>
        <dsp:cNvSpPr/>
      </dsp:nvSpPr>
      <dsp:spPr>
        <a:xfrm>
          <a:off x="1074" y="1353704"/>
          <a:ext cx="1976488" cy="59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b="0" kern="1200" dirty="0"/>
            <a:t>Surveys</a:t>
          </a:r>
        </a:p>
      </dsp:txBody>
      <dsp:txXfrm>
        <a:off x="1074" y="1353704"/>
        <a:ext cx="1976488" cy="593701"/>
      </dsp:txXfrm>
    </dsp:sp>
    <dsp:sp modelId="{29073E20-CCF5-4469-B645-82B1C764B62F}">
      <dsp:nvSpPr>
        <dsp:cNvPr id="0" name=""/>
        <dsp:cNvSpPr/>
      </dsp:nvSpPr>
      <dsp:spPr>
        <a:xfrm>
          <a:off x="3031441" y="287963"/>
          <a:ext cx="842366" cy="827789"/>
        </a:xfrm>
        <a:prstGeom prst="ellipse">
          <a:avLst/>
        </a:prstGeom>
        <a:solidFill>
          <a:schemeClr val="accent1"/>
        </a:solidFill>
        <a:ln>
          <a:noFill/>
        </a:ln>
        <a:effectLst/>
      </dsp:spPr>
      <dsp:style>
        <a:lnRef idx="0">
          <a:scrgbClr r="0" g="0" b="0"/>
        </a:lnRef>
        <a:fillRef idx="1">
          <a:scrgbClr r="0" g="0" b="0"/>
        </a:fillRef>
        <a:effectRef idx="0">
          <a:scrgbClr r="0" g="0" b="0"/>
        </a:effectRef>
        <a:fontRef idx="minor"/>
      </dsp:style>
    </dsp:sp>
    <dsp:sp modelId="{AC6C4C01-4BC6-4F33-BDA7-702C23F22A37}">
      <dsp:nvSpPr>
        <dsp:cNvPr id="0" name=""/>
        <dsp:cNvSpPr/>
      </dsp:nvSpPr>
      <dsp:spPr>
        <a:xfrm>
          <a:off x="3195261" y="444493"/>
          <a:ext cx="474960" cy="474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09A286-2398-4702-BE9B-556D17B7EC5B}">
      <dsp:nvSpPr>
        <dsp:cNvPr id="0" name=""/>
        <dsp:cNvSpPr/>
      </dsp:nvSpPr>
      <dsp:spPr>
        <a:xfrm>
          <a:off x="2215043" y="1353704"/>
          <a:ext cx="2435396" cy="59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Interviews</a:t>
          </a:r>
        </a:p>
      </dsp:txBody>
      <dsp:txXfrm>
        <a:off x="2215043" y="1353704"/>
        <a:ext cx="2435396" cy="593701"/>
      </dsp:txXfrm>
    </dsp:sp>
    <dsp:sp modelId="{9649E0A2-E8A3-49A5-AD68-056DD5176107}">
      <dsp:nvSpPr>
        <dsp:cNvPr id="0" name=""/>
        <dsp:cNvSpPr/>
      </dsp:nvSpPr>
      <dsp:spPr>
        <a:xfrm>
          <a:off x="899259" y="2286663"/>
          <a:ext cx="827789" cy="827789"/>
        </a:xfrm>
        <a:prstGeom prst="ellipse">
          <a:avLst/>
        </a:prstGeom>
        <a:solidFill>
          <a:srgbClr val="84B560"/>
        </a:solidFill>
        <a:ln>
          <a:noFill/>
        </a:ln>
        <a:effectLst/>
      </dsp:spPr>
      <dsp:style>
        <a:lnRef idx="0">
          <a:scrgbClr r="0" g="0" b="0"/>
        </a:lnRef>
        <a:fillRef idx="1">
          <a:scrgbClr r="0" g="0" b="0"/>
        </a:fillRef>
        <a:effectRef idx="0">
          <a:scrgbClr r="0" g="0" b="0"/>
        </a:effectRef>
        <a:fontRef idx="minor"/>
      </dsp:style>
    </dsp:sp>
    <dsp:sp modelId="{BA3A9656-B795-4933-B2D2-0D1E16DC350A}">
      <dsp:nvSpPr>
        <dsp:cNvPr id="0" name=""/>
        <dsp:cNvSpPr/>
      </dsp:nvSpPr>
      <dsp:spPr>
        <a:xfrm>
          <a:off x="1075673" y="2463077"/>
          <a:ext cx="474960" cy="4749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6A259B-E994-453A-A3BF-AEF5C99CD679}">
      <dsp:nvSpPr>
        <dsp:cNvPr id="0" name=""/>
        <dsp:cNvSpPr/>
      </dsp:nvSpPr>
      <dsp:spPr>
        <a:xfrm>
          <a:off x="472724" y="3372288"/>
          <a:ext cx="1680859" cy="59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Focus groups</a:t>
          </a:r>
        </a:p>
      </dsp:txBody>
      <dsp:txXfrm>
        <a:off x="472724" y="3372288"/>
        <a:ext cx="1680859" cy="593701"/>
      </dsp:txXfrm>
    </dsp:sp>
    <dsp:sp modelId="{BFF25DB2-6CE0-42F3-8F34-7AB7CA39D3D7}">
      <dsp:nvSpPr>
        <dsp:cNvPr id="0" name=""/>
        <dsp:cNvSpPr/>
      </dsp:nvSpPr>
      <dsp:spPr>
        <a:xfrm>
          <a:off x="2871032" y="2286663"/>
          <a:ext cx="827789" cy="82778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22C8AB-C064-487E-B040-1C1D19624EEF}">
      <dsp:nvSpPr>
        <dsp:cNvPr id="0" name=""/>
        <dsp:cNvSpPr/>
      </dsp:nvSpPr>
      <dsp:spPr>
        <a:xfrm>
          <a:off x="3047446" y="2463077"/>
          <a:ext cx="474960" cy="4749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96B519-812B-4205-9D3F-E003CCE56FA6}">
      <dsp:nvSpPr>
        <dsp:cNvPr id="0" name=""/>
        <dsp:cNvSpPr/>
      </dsp:nvSpPr>
      <dsp:spPr>
        <a:xfrm>
          <a:off x="2391064" y="3372288"/>
          <a:ext cx="1787725" cy="593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Work groups</a:t>
          </a:r>
        </a:p>
      </dsp:txBody>
      <dsp:txXfrm>
        <a:off x="2391064" y="3372288"/>
        <a:ext cx="1787725" cy="5937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35BC-E909-9647-9E16-3E5CD6354BB0}">
      <dsp:nvSpPr>
        <dsp:cNvPr id="0" name=""/>
        <dsp:cNvSpPr/>
      </dsp:nvSpPr>
      <dsp:spPr>
        <a:xfrm>
          <a:off x="394894" y="0"/>
          <a:ext cx="5143500" cy="5143500"/>
        </a:xfrm>
        <a:prstGeom prst="triangle">
          <a:avLst/>
        </a:prstGeom>
        <a:solidFill>
          <a:schemeClr val="accent1">
            <a:lumMod val="75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3A8DF2E-7200-A049-A632-1F5BC5F4B747}">
      <dsp:nvSpPr>
        <dsp:cNvPr id="0" name=""/>
        <dsp:cNvSpPr/>
      </dsp:nvSpPr>
      <dsp:spPr>
        <a:xfrm>
          <a:off x="2902220" y="423903"/>
          <a:ext cx="3343275" cy="731341"/>
        </a:xfrm>
        <a:prstGeom prst="roundRect">
          <a:avLst/>
        </a:prstGeom>
        <a:solidFill>
          <a:schemeClr val="accent6">
            <a:lumMod val="20000"/>
            <a:lumOff val="80000"/>
            <a:alpha val="9000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Current situation</a:t>
          </a:r>
        </a:p>
      </dsp:txBody>
      <dsp:txXfrm>
        <a:off x="2937921" y="459604"/>
        <a:ext cx="3271873" cy="659939"/>
      </dsp:txXfrm>
    </dsp:sp>
    <dsp:sp modelId="{543770B6-A28C-4747-B9E9-4DF7DC24AA0D}">
      <dsp:nvSpPr>
        <dsp:cNvPr id="0" name=""/>
        <dsp:cNvSpPr/>
      </dsp:nvSpPr>
      <dsp:spPr>
        <a:xfrm>
          <a:off x="2966644" y="1337611"/>
          <a:ext cx="3343275" cy="731341"/>
        </a:xfrm>
        <a:prstGeom prst="roundRect">
          <a:avLst/>
        </a:prstGeom>
        <a:solidFill>
          <a:schemeClr val="accent6">
            <a:lumMod val="20000"/>
            <a:lumOff val="80000"/>
            <a:alpha val="9000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Recommendations to address the gaps</a:t>
          </a:r>
        </a:p>
      </dsp:txBody>
      <dsp:txXfrm>
        <a:off x="3002345" y="1373312"/>
        <a:ext cx="3271873" cy="659939"/>
      </dsp:txXfrm>
    </dsp:sp>
    <dsp:sp modelId="{EDF90AC2-2FEF-EF43-B83C-79FAD3B371B6}">
      <dsp:nvSpPr>
        <dsp:cNvPr id="0" name=""/>
        <dsp:cNvSpPr/>
      </dsp:nvSpPr>
      <dsp:spPr>
        <a:xfrm>
          <a:off x="3082990" y="2300093"/>
          <a:ext cx="3343275" cy="731341"/>
        </a:xfrm>
        <a:prstGeom prst="roundRect">
          <a:avLst/>
        </a:prstGeom>
        <a:solidFill>
          <a:schemeClr val="accent6">
            <a:lumMod val="20000"/>
            <a:lumOff val="80000"/>
            <a:alpha val="9000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Expected impact</a:t>
          </a:r>
        </a:p>
      </dsp:txBody>
      <dsp:txXfrm>
        <a:off x="3118691" y="2335794"/>
        <a:ext cx="3271873" cy="659939"/>
      </dsp:txXfrm>
    </dsp:sp>
    <dsp:sp modelId="{53A83E7B-487A-AC41-A61E-38D2DCE61FDE}">
      <dsp:nvSpPr>
        <dsp:cNvPr id="0" name=""/>
        <dsp:cNvSpPr/>
      </dsp:nvSpPr>
      <dsp:spPr>
        <a:xfrm>
          <a:off x="2952101" y="3159214"/>
          <a:ext cx="3343275" cy="731341"/>
        </a:xfrm>
        <a:prstGeom prst="roundRect">
          <a:avLst/>
        </a:prstGeom>
        <a:solidFill>
          <a:schemeClr val="accent2">
            <a:lumMod val="20000"/>
            <a:lumOff val="80000"/>
            <a:alpha val="9000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Discuss with stakeholders</a:t>
          </a:r>
        </a:p>
      </dsp:txBody>
      <dsp:txXfrm>
        <a:off x="2987802" y="3194915"/>
        <a:ext cx="3271873" cy="659939"/>
      </dsp:txXfrm>
    </dsp:sp>
    <dsp:sp modelId="{C461C151-E028-C541-B00A-C201ACEA8AF4}">
      <dsp:nvSpPr>
        <dsp:cNvPr id="0" name=""/>
        <dsp:cNvSpPr/>
      </dsp:nvSpPr>
      <dsp:spPr>
        <a:xfrm>
          <a:off x="2821212" y="4079871"/>
          <a:ext cx="3343275" cy="731341"/>
        </a:xfrm>
        <a:prstGeom prst="roundRect">
          <a:avLst/>
        </a:prstGeom>
        <a:solidFill>
          <a:schemeClr val="accent2">
            <a:lumMod val="20000"/>
            <a:lumOff val="80000"/>
            <a:alpha val="90000"/>
          </a:scheme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Modify as needed</a:t>
          </a:r>
        </a:p>
      </dsp:txBody>
      <dsp:txXfrm>
        <a:off x="2856913" y="4115572"/>
        <a:ext cx="3271873" cy="6599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D33D8-A77B-9343-AD93-7DDEF16E2873}">
      <dsp:nvSpPr>
        <dsp:cNvPr id="0" name=""/>
        <dsp:cNvSpPr/>
      </dsp:nvSpPr>
      <dsp:spPr>
        <a:xfrm>
          <a:off x="2075033" y="94693"/>
          <a:ext cx="1548243" cy="1065975"/>
        </a:xfrm>
        <a:prstGeom prst="trapezoid">
          <a:avLst>
            <a:gd name="adj" fmla="val 67493"/>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b" anchorCtr="0">
          <a:noAutofit/>
        </a:bodyPr>
        <a:lstStyle/>
        <a:p>
          <a:pPr marL="0" lvl="0" indent="0" algn="ctr" defTabSz="1066800">
            <a:lnSpc>
              <a:spcPct val="90000"/>
            </a:lnSpc>
            <a:spcBef>
              <a:spcPct val="0"/>
            </a:spcBef>
            <a:spcAft>
              <a:spcPct val="35000"/>
            </a:spcAft>
            <a:buNone/>
          </a:pPr>
          <a:r>
            <a:rPr lang="en-US" sz="2400" kern="1200" dirty="0"/>
            <a:t>Does</a:t>
          </a:r>
        </a:p>
      </dsp:txBody>
      <dsp:txXfrm>
        <a:off x="2075033" y="94693"/>
        <a:ext cx="1548243" cy="1065975"/>
      </dsp:txXfrm>
    </dsp:sp>
    <dsp:sp modelId="{EAF2AB0B-759D-CF4B-BC05-C6496715D314}">
      <dsp:nvSpPr>
        <dsp:cNvPr id="0" name=""/>
        <dsp:cNvSpPr/>
      </dsp:nvSpPr>
      <dsp:spPr>
        <a:xfrm>
          <a:off x="1435411" y="1065975"/>
          <a:ext cx="2874339" cy="1063370"/>
        </a:xfrm>
        <a:prstGeom prst="trapezoid">
          <a:avLst>
            <a:gd name="adj" fmla="val 67493"/>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Shows How</a:t>
          </a:r>
        </a:p>
      </dsp:txBody>
      <dsp:txXfrm>
        <a:off x="1938420" y="1065975"/>
        <a:ext cx="1868320" cy="1063370"/>
      </dsp:txXfrm>
    </dsp:sp>
    <dsp:sp modelId="{4435D880-AAD0-614F-BE1E-D5A83723D617}">
      <dsp:nvSpPr>
        <dsp:cNvPr id="0" name=""/>
        <dsp:cNvSpPr/>
      </dsp:nvSpPr>
      <dsp:spPr>
        <a:xfrm>
          <a:off x="717705" y="2129346"/>
          <a:ext cx="4309750" cy="1063370"/>
        </a:xfrm>
        <a:prstGeom prst="trapezoid">
          <a:avLst>
            <a:gd name="adj" fmla="val 67493"/>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Knows How</a:t>
          </a:r>
        </a:p>
      </dsp:txBody>
      <dsp:txXfrm>
        <a:off x="1471912" y="2129346"/>
        <a:ext cx="2801337" cy="1063370"/>
      </dsp:txXfrm>
    </dsp:sp>
    <dsp:sp modelId="{CD41EFEF-8A52-644F-9BD8-564FD271FF27}">
      <dsp:nvSpPr>
        <dsp:cNvPr id="0" name=""/>
        <dsp:cNvSpPr/>
      </dsp:nvSpPr>
      <dsp:spPr>
        <a:xfrm>
          <a:off x="0" y="3192717"/>
          <a:ext cx="5745162" cy="1063370"/>
        </a:xfrm>
        <a:prstGeom prst="trapezoid">
          <a:avLst>
            <a:gd name="adj" fmla="val 67493"/>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Knows</a:t>
          </a:r>
        </a:p>
      </dsp:txBody>
      <dsp:txXfrm>
        <a:off x="1005403" y="3192717"/>
        <a:ext cx="3734355" cy="10633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61D11-0A55-43A3-A68C-2C96132469E0}">
      <dsp:nvSpPr>
        <dsp:cNvPr id="0" name=""/>
        <dsp:cNvSpPr/>
      </dsp:nvSpPr>
      <dsp:spPr>
        <a:xfrm>
          <a:off x="0" y="28825"/>
          <a:ext cx="2741612" cy="1074060"/>
        </a:xfrm>
        <a:prstGeom prst="round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latin typeface="Arial Nova" panose="020B0504020202020204" pitchFamily="34" charset="0"/>
            </a:rPr>
            <a:t>Precepting models </a:t>
          </a:r>
        </a:p>
      </dsp:txBody>
      <dsp:txXfrm>
        <a:off x="52431" y="81256"/>
        <a:ext cx="2636750" cy="969198"/>
      </dsp:txXfrm>
    </dsp:sp>
    <dsp:sp modelId="{99BD50CC-408A-4E22-B205-1A4D3B2A76E5}">
      <dsp:nvSpPr>
        <dsp:cNvPr id="0" name=""/>
        <dsp:cNvSpPr/>
      </dsp:nvSpPr>
      <dsp:spPr>
        <a:xfrm>
          <a:off x="0" y="1180645"/>
          <a:ext cx="2741612" cy="107406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latin typeface="Arial Nova" panose="020B0504020202020204" pitchFamily="34" charset="0"/>
            </a:rPr>
            <a:t>Feedback models</a:t>
          </a:r>
        </a:p>
      </dsp:txBody>
      <dsp:txXfrm>
        <a:off x="52431" y="1233076"/>
        <a:ext cx="2636750" cy="969198"/>
      </dsp:txXfrm>
    </dsp:sp>
    <dsp:sp modelId="{7D7A2448-F1D9-44F1-BA0A-01312903803C}">
      <dsp:nvSpPr>
        <dsp:cNvPr id="0" name=""/>
        <dsp:cNvSpPr/>
      </dsp:nvSpPr>
      <dsp:spPr>
        <a:xfrm>
          <a:off x="0" y="2361290"/>
          <a:ext cx="2741612" cy="1074060"/>
        </a:xfrm>
        <a:prstGeom prst="roundRect">
          <a:avLst/>
        </a:prstGeom>
        <a:solidFill>
          <a:srgbClr val="B93B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latin typeface="Arial Nova" panose="020B0504020202020204" pitchFamily="34" charset="0"/>
            </a:rPr>
            <a:t>Coaching</a:t>
          </a:r>
        </a:p>
      </dsp:txBody>
      <dsp:txXfrm>
        <a:off x="52431" y="2413721"/>
        <a:ext cx="2636750" cy="96919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3C17A4-C919-5642-9BBD-3826C21D1D1E}" type="datetimeFigureOut">
              <a:rPr lang="en-US" smtClean="0"/>
              <a:t>5/12/24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F1D15-4A26-2944-8148-20A3F96D4823}" type="slidenum">
              <a:rPr lang="en-US" smtClean="0"/>
              <a:t>‹#›</a:t>
            </a:fld>
            <a:endParaRPr lang="en-US" dirty="0"/>
          </a:p>
        </p:txBody>
      </p:sp>
    </p:spTree>
    <p:extLst>
      <p:ext uri="{BB962C8B-B14F-4D97-AF65-F5344CB8AC3E}">
        <p14:creationId xmlns:p14="http://schemas.microsoft.com/office/powerpoint/2010/main" val="3716086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theabfm.org/continue-certification/professionalism/" TargetMode="External"/><Relationship Id="rId3" Type="http://schemas.openxmlformats.org/officeDocument/2006/relationships/hyperlink" Target="https://www.theabfm.org/become-certified/certification-activities/" TargetMode="External"/><Relationship Id="rId7" Type="http://schemas.openxmlformats.org/officeDocument/2006/relationships/hyperlink" Target="https://www.theabfm.org/become-certified/initial-training-requirement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portfolio.theabfm.org/ui/login" TargetMode="External"/><Relationship Id="rId5" Type="http://schemas.openxmlformats.org/officeDocument/2006/relationships/hyperlink" Target="https://www.theabfm.org/become-certified/one-day-exam/" TargetMode="External"/><Relationship Id="rId4" Type="http://schemas.openxmlformats.org/officeDocument/2006/relationships/hyperlink" Target="https://www.theabfm.org/professionalism-guidelin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Priyanka</a:t>
            </a:r>
          </a:p>
        </p:txBody>
      </p:sp>
      <p:sp>
        <p:nvSpPr>
          <p:cNvPr id="4" name="Slide Number Placeholder 3"/>
          <p:cNvSpPr>
            <a:spLocks noGrp="1"/>
          </p:cNvSpPr>
          <p:nvPr>
            <p:ph type="sldNum" sz="quarter" idx="5"/>
          </p:nvPr>
        </p:nvSpPr>
        <p:spPr/>
        <p:txBody>
          <a:bodyPr/>
          <a:lstStyle/>
          <a:p>
            <a:fld id="{D85F1D15-4A26-2944-8148-20A3F96D4823}" type="slidenum">
              <a:rPr lang="en-US" smtClean="0"/>
              <a:t>1</a:t>
            </a:fld>
            <a:endParaRPr lang="en-US" dirty="0"/>
          </a:p>
        </p:txBody>
      </p:sp>
    </p:spTree>
    <p:extLst>
      <p:ext uri="{BB962C8B-B14F-4D97-AF65-F5344CB8AC3E}">
        <p14:creationId xmlns:p14="http://schemas.microsoft.com/office/powerpoint/2010/main" val="3945872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0" dirty="0">
                <a:solidFill>
                  <a:srgbClr val="474747"/>
                </a:solidFill>
                <a:effectLst/>
                <a:latin typeface="proxima-nova"/>
                <a:hlinkClick r:id="rId3"/>
              </a:rPr>
              <a:t>Rae – How it all works</a:t>
            </a:r>
          </a:p>
          <a:p>
            <a:pPr algn="l">
              <a:buFont typeface="+mj-lt"/>
              <a:buAutoNum type="arabicPeriod"/>
            </a:pPr>
            <a:endParaRPr lang="en-US" b="1" i="0" dirty="0">
              <a:solidFill>
                <a:srgbClr val="474747"/>
              </a:solidFill>
              <a:effectLst/>
              <a:latin typeface="proxima-nova"/>
              <a:hlinkClick r:id="rId3"/>
            </a:endParaRPr>
          </a:p>
          <a:p>
            <a:pPr algn="l">
              <a:buFont typeface="+mj-lt"/>
              <a:buAutoNum type="arabicPeriod"/>
            </a:pPr>
            <a:r>
              <a:rPr lang="en-US" b="1" i="0" dirty="0">
                <a:solidFill>
                  <a:srgbClr val="474747"/>
                </a:solidFill>
                <a:effectLst/>
                <a:latin typeface="proxima-nova"/>
                <a:hlinkClick r:id="rId3"/>
              </a:rPr>
              <a:t>Certification Activities</a:t>
            </a:r>
            <a:r>
              <a:rPr lang="en-US" b="1" i="0" dirty="0">
                <a:solidFill>
                  <a:srgbClr val="474747"/>
                </a:solidFill>
                <a:effectLst/>
                <a:latin typeface="proxima-nova"/>
              </a:rPr>
              <a:t> Requirement: </a:t>
            </a:r>
            <a:r>
              <a:rPr lang="en-US" b="0" i="0" dirty="0">
                <a:solidFill>
                  <a:srgbClr val="474747"/>
                </a:solidFill>
                <a:effectLst/>
                <a:latin typeface="proxima-nova"/>
              </a:rPr>
              <a:t>Earn a total of 50 certification points by completing ABFM self-assessment and performance improvement activities.</a:t>
            </a:r>
          </a:p>
          <a:p>
            <a:pPr marL="742950" lvl="1" indent="-285750" algn="l">
              <a:buFont typeface="+mj-lt"/>
              <a:buAutoNum type="arabicPeriod"/>
            </a:pPr>
            <a:r>
              <a:rPr lang="en-US" b="0" i="0" dirty="0">
                <a:solidFill>
                  <a:srgbClr val="474747"/>
                </a:solidFill>
                <a:effectLst/>
                <a:latin typeface="proxima-nova"/>
              </a:rPr>
              <a:t>Earn 10 points by completing a minimum of one (1) Knowledge Self-Assessment activity.</a:t>
            </a:r>
          </a:p>
          <a:p>
            <a:pPr marL="742950" lvl="1" indent="-285750" algn="l">
              <a:buFont typeface="+mj-lt"/>
              <a:buAutoNum type="arabicPeriod"/>
            </a:pPr>
            <a:r>
              <a:rPr lang="en-US" b="0" i="0" dirty="0">
                <a:solidFill>
                  <a:srgbClr val="474747"/>
                </a:solidFill>
                <a:effectLst/>
                <a:latin typeface="proxima-nova"/>
              </a:rPr>
              <a:t>Earn 20 points by completing a minimum of one (1) Performance Improvement activity.</a:t>
            </a:r>
          </a:p>
          <a:p>
            <a:pPr marL="742950" lvl="1" indent="-285750" algn="l">
              <a:buFont typeface="+mj-lt"/>
              <a:buAutoNum type="arabicPeriod"/>
            </a:pPr>
            <a:r>
              <a:rPr lang="en-US" b="0" i="0" dirty="0">
                <a:solidFill>
                  <a:srgbClr val="474747"/>
                </a:solidFill>
                <a:effectLst/>
                <a:latin typeface="proxima-nova"/>
              </a:rPr>
              <a:t>Earn 20 points by completing additional self-assessment or performance improvement activities, or a variety of approved self-assessment alternatives to reach your 50-point total.</a:t>
            </a:r>
          </a:p>
          <a:p>
            <a:pPr algn="l">
              <a:buFont typeface="+mj-lt"/>
              <a:buAutoNum type="arabicPeriod"/>
            </a:pPr>
            <a:r>
              <a:rPr lang="en-US" b="1" i="0" dirty="0">
                <a:solidFill>
                  <a:srgbClr val="474747"/>
                </a:solidFill>
                <a:effectLst/>
                <a:latin typeface="proxima-nova"/>
              </a:rPr>
              <a:t>Professionalism Requirement: </a:t>
            </a:r>
            <a:r>
              <a:rPr lang="en-US" b="0" i="0" dirty="0">
                <a:solidFill>
                  <a:srgbClr val="474747"/>
                </a:solidFill>
                <a:effectLst/>
                <a:latin typeface="proxima-nova"/>
              </a:rPr>
              <a:t>Continuously comply with </a:t>
            </a:r>
            <a:r>
              <a:rPr lang="en-US" b="0" i="0" dirty="0">
                <a:solidFill>
                  <a:srgbClr val="474747"/>
                </a:solidFill>
                <a:effectLst/>
                <a:latin typeface="proxima-nova"/>
                <a:hlinkClick r:id="rId4"/>
              </a:rPr>
              <a:t>ABFM’s Guidelines</a:t>
            </a:r>
            <a:r>
              <a:rPr lang="en-US" b="0" i="0" dirty="0">
                <a:solidFill>
                  <a:srgbClr val="474747"/>
                </a:solidFill>
                <a:effectLst/>
                <a:latin typeface="proxima-nova"/>
              </a:rPr>
              <a:t> during your training.</a:t>
            </a:r>
          </a:p>
          <a:p>
            <a:pPr algn="l">
              <a:buFont typeface="+mj-lt"/>
              <a:buAutoNum type="arabicPeriod"/>
            </a:pPr>
            <a:r>
              <a:rPr lang="en-US" b="1" i="0" dirty="0">
                <a:solidFill>
                  <a:srgbClr val="474747"/>
                </a:solidFill>
                <a:effectLst/>
                <a:latin typeface="proxima-nova"/>
                <a:hlinkClick r:id="rId5"/>
              </a:rPr>
              <a:t>Certification Exam</a:t>
            </a:r>
            <a:r>
              <a:rPr lang="en-US" b="1" i="0" dirty="0">
                <a:solidFill>
                  <a:srgbClr val="474747"/>
                </a:solidFill>
                <a:effectLst/>
                <a:latin typeface="proxima-nova"/>
              </a:rPr>
              <a:t> Requirement: </a:t>
            </a:r>
            <a:r>
              <a:rPr lang="en-US" b="0" i="0" dirty="0">
                <a:solidFill>
                  <a:srgbClr val="474747"/>
                </a:solidFill>
                <a:effectLst/>
                <a:latin typeface="proxima-nova"/>
              </a:rPr>
              <a:t>You may be eligible to take the one-day exam in the spring of your third year of training, providing the opportunity to earn initial certification upon completion of residency. Visit your </a:t>
            </a:r>
            <a:r>
              <a:rPr lang="en-US" b="0" i="0" dirty="0">
                <a:solidFill>
                  <a:srgbClr val="474747"/>
                </a:solidFill>
                <a:effectLst/>
                <a:latin typeface="proxima-nova"/>
                <a:hlinkClick r:id="rId6"/>
              </a:rPr>
              <a:t>MyABFM Portfolio</a:t>
            </a:r>
            <a:r>
              <a:rPr lang="en-US" b="0" i="0" dirty="0">
                <a:solidFill>
                  <a:srgbClr val="474747"/>
                </a:solidFill>
                <a:effectLst/>
                <a:latin typeface="proxima-nova"/>
              </a:rPr>
              <a:t> to review important dates and begin your exam application.</a:t>
            </a:r>
          </a:p>
          <a:p>
            <a:pPr algn="l">
              <a:buFont typeface="+mj-lt"/>
              <a:buAutoNum type="arabicPeriod"/>
            </a:pPr>
            <a:r>
              <a:rPr lang="en-US" b="1" i="0" dirty="0">
                <a:solidFill>
                  <a:srgbClr val="474747"/>
                </a:solidFill>
                <a:effectLst/>
                <a:latin typeface="proxima-nova"/>
                <a:hlinkClick r:id="rId7"/>
              </a:rPr>
              <a:t>Residency Training</a:t>
            </a:r>
            <a:r>
              <a:rPr lang="en-US" b="1" i="0" dirty="0">
                <a:solidFill>
                  <a:srgbClr val="474747"/>
                </a:solidFill>
                <a:effectLst/>
                <a:latin typeface="proxima-nova"/>
              </a:rPr>
              <a:t> Requirement:</a:t>
            </a:r>
            <a:r>
              <a:rPr lang="en-US" b="0" i="0" dirty="0">
                <a:solidFill>
                  <a:srgbClr val="474747"/>
                </a:solidFill>
                <a:effectLst/>
                <a:latin typeface="proxima-nova"/>
              </a:rPr>
              <a:t> Satisfactorily complete residency training according to ACGME and ABFM guidelines.</a:t>
            </a:r>
          </a:p>
          <a:p>
            <a:pPr algn="l">
              <a:buFont typeface="+mj-lt"/>
              <a:buAutoNum type="arabicPeriod"/>
            </a:pPr>
            <a:r>
              <a:rPr lang="en-US" b="1" i="0" dirty="0">
                <a:solidFill>
                  <a:srgbClr val="474747"/>
                </a:solidFill>
                <a:effectLst/>
                <a:latin typeface="proxima-nova"/>
                <a:hlinkClick r:id="rId8"/>
              </a:rPr>
              <a:t>Licensing</a:t>
            </a:r>
            <a:r>
              <a:rPr lang="en-US" b="1" i="0" dirty="0">
                <a:solidFill>
                  <a:srgbClr val="474747"/>
                </a:solidFill>
                <a:effectLst/>
                <a:latin typeface="proxima-nova"/>
              </a:rPr>
              <a:t> Requirement:</a:t>
            </a:r>
            <a:r>
              <a:rPr lang="en-US" b="0" i="0" dirty="0">
                <a:solidFill>
                  <a:srgbClr val="474747"/>
                </a:solidFill>
                <a:effectLst/>
                <a:latin typeface="proxima-nova"/>
              </a:rPr>
              <a:t> Upon completion of training, obtain a valid, active, and full license to practice medicine. It is required to report your medical license within your </a:t>
            </a:r>
            <a:r>
              <a:rPr lang="en-US" b="0" i="0" dirty="0">
                <a:solidFill>
                  <a:srgbClr val="474747"/>
                </a:solidFill>
                <a:effectLst/>
                <a:latin typeface="proxima-nova"/>
                <a:hlinkClick r:id="rId6"/>
              </a:rPr>
              <a:t>MyABFM Portfolio</a:t>
            </a:r>
            <a:r>
              <a:rPr lang="en-US" b="0" i="0" dirty="0">
                <a:solidFill>
                  <a:srgbClr val="474747"/>
                </a:solidFill>
                <a:effectLst/>
                <a:latin typeface="proxima-nova"/>
              </a:rPr>
              <a:t> to obtain initial certification.</a:t>
            </a:r>
          </a:p>
          <a:p>
            <a:endParaRPr lang="en-US" dirty="0"/>
          </a:p>
        </p:txBody>
      </p:sp>
      <p:sp>
        <p:nvSpPr>
          <p:cNvPr id="4" name="Slide Number Placeholder 3"/>
          <p:cNvSpPr>
            <a:spLocks noGrp="1"/>
          </p:cNvSpPr>
          <p:nvPr>
            <p:ph type="sldNum" sz="quarter" idx="5"/>
          </p:nvPr>
        </p:nvSpPr>
        <p:spPr/>
        <p:txBody>
          <a:bodyPr/>
          <a:lstStyle/>
          <a:p>
            <a:fld id="{178456F9-66D6-1847-8579-6D66E40CDCB6}" type="slidenum">
              <a:rPr lang="en-US" smtClean="0"/>
              <a:t>10</a:t>
            </a:fld>
            <a:endParaRPr lang="en-US"/>
          </a:p>
        </p:txBody>
      </p:sp>
    </p:spTree>
    <p:extLst>
      <p:ext uri="{BB962C8B-B14F-4D97-AF65-F5344CB8AC3E}">
        <p14:creationId xmlns:p14="http://schemas.microsoft.com/office/powerpoint/2010/main" val="211437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a:p>
            <a:r>
              <a:rPr lang="en-US" dirty="0"/>
              <a:t>At a minimum, also consider institutional leaders and patient advisory committee, for the sake of CBME, start with just these 2.</a:t>
            </a:r>
          </a:p>
        </p:txBody>
      </p:sp>
      <p:sp>
        <p:nvSpPr>
          <p:cNvPr id="4" name="Slide Number Placeholder 3"/>
          <p:cNvSpPr>
            <a:spLocks noGrp="1"/>
          </p:cNvSpPr>
          <p:nvPr>
            <p:ph type="sldNum" sz="quarter" idx="5"/>
          </p:nvPr>
        </p:nvSpPr>
        <p:spPr/>
        <p:txBody>
          <a:bodyPr/>
          <a:lstStyle/>
          <a:p>
            <a:fld id="{D85F1D15-4A26-2944-8148-20A3F96D4823}" type="slidenum">
              <a:rPr lang="en-US" smtClean="0"/>
              <a:t>11</a:t>
            </a:fld>
            <a:endParaRPr lang="en-US" dirty="0"/>
          </a:p>
        </p:txBody>
      </p:sp>
    </p:spTree>
    <p:extLst>
      <p:ext uri="{BB962C8B-B14F-4D97-AF65-F5344CB8AC3E}">
        <p14:creationId xmlns:p14="http://schemas.microsoft.com/office/powerpoint/2010/main" val="2004855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a:p>
            <a:r>
              <a:rPr lang="en-US" dirty="0"/>
              <a:t>Use this to help know where to start.</a:t>
            </a:r>
          </a:p>
        </p:txBody>
      </p:sp>
      <p:sp>
        <p:nvSpPr>
          <p:cNvPr id="4" name="Slide Number Placeholder 3"/>
          <p:cNvSpPr>
            <a:spLocks noGrp="1"/>
          </p:cNvSpPr>
          <p:nvPr>
            <p:ph type="sldNum" sz="quarter" idx="5"/>
          </p:nvPr>
        </p:nvSpPr>
        <p:spPr/>
        <p:txBody>
          <a:bodyPr/>
          <a:lstStyle/>
          <a:p>
            <a:fld id="{D85F1D15-4A26-2944-8148-20A3F96D4823}" type="slidenum">
              <a:rPr lang="en-US" smtClean="0"/>
              <a:t>12</a:t>
            </a:fld>
            <a:endParaRPr lang="en-US" dirty="0"/>
          </a:p>
        </p:txBody>
      </p:sp>
    </p:spTree>
    <p:extLst>
      <p:ext uri="{BB962C8B-B14F-4D97-AF65-F5344CB8AC3E}">
        <p14:creationId xmlns:p14="http://schemas.microsoft.com/office/powerpoint/2010/main" val="119161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p:txBody>
      </p:sp>
      <p:sp>
        <p:nvSpPr>
          <p:cNvPr id="4" name="Slide Number Placeholder 3"/>
          <p:cNvSpPr>
            <a:spLocks noGrp="1"/>
          </p:cNvSpPr>
          <p:nvPr>
            <p:ph type="sldNum" sz="quarter" idx="5"/>
          </p:nvPr>
        </p:nvSpPr>
        <p:spPr/>
        <p:txBody>
          <a:bodyPr/>
          <a:lstStyle/>
          <a:p>
            <a:fld id="{D85F1D15-4A26-2944-8148-20A3F96D4823}" type="slidenum">
              <a:rPr lang="en-US" smtClean="0"/>
              <a:t>13</a:t>
            </a:fld>
            <a:endParaRPr lang="en-US" dirty="0"/>
          </a:p>
        </p:txBody>
      </p:sp>
    </p:spTree>
    <p:extLst>
      <p:ext uri="{BB962C8B-B14F-4D97-AF65-F5344CB8AC3E}">
        <p14:creationId xmlns:p14="http://schemas.microsoft.com/office/powerpoint/2010/main" val="2771780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a:p>
            <a:r>
              <a:rPr lang="en-US" dirty="0"/>
              <a:t>Come prepared with the current concerns/situation, what the gaps are and how you want to fill them, what the benefits will be. Then discuss with stakeholders and modify if needed.</a:t>
            </a:r>
          </a:p>
        </p:txBody>
      </p:sp>
      <p:sp>
        <p:nvSpPr>
          <p:cNvPr id="4" name="Slide Number Placeholder 3"/>
          <p:cNvSpPr>
            <a:spLocks noGrp="1"/>
          </p:cNvSpPr>
          <p:nvPr>
            <p:ph type="sldNum" sz="quarter" idx="5"/>
          </p:nvPr>
        </p:nvSpPr>
        <p:spPr/>
        <p:txBody>
          <a:bodyPr/>
          <a:lstStyle/>
          <a:p>
            <a:fld id="{D85F1D15-4A26-2944-8148-20A3F96D4823}" type="slidenum">
              <a:rPr lang="en-US" smtClean="0"/>
              <a:t>14</a:t>
            </a:fld>
            <a:endParaRPr lang="en-US" dirty="0"/>
          </a:p>
        </p:txBody>
      </p:sp>
    </p:spTree>
    <p:extLst>
      <p:ext uri="{BB962C8B-B14F-4D97-AF65-F5344CB8AC3E}">
        <p14:creationId xmlns:p14="http://schemas.microsoft.com/office/powerpoint/2010/main" val="3660142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p:txBody>
      </p:sp>
      <p:sp>
        <p:nvSpPr>
          <p:cNvPr id="4" name="Slide Number Placeholder 3"/>
          <p:cNvSpPr>
            <a:spLocks noGrp="1"/>
          </p:cNvSpPr>
          <p:nvPr>
            <p:ph type="sldNum" sz="quarter" idx="5"/>
          </p:nvPr>
        </p:nvSpPr>
        <p:spPr/>
        <p:txBody>
          <a:bodyPr/>
          <a:lstStyle/>
          <a:p>
            <a:fld id="{D85F1D15-4A26-2944-8148-20A3F96D4823}" type="slidenum">
              <a:rPr lang="en-US" smtClean="0"/>
              <a:t>16</a:t>
            </a:fld>
            <a:endParaRPr lang="en-US" dirty="0"/>
          </a:p>
        </p:txBody>
      </p:sp>
    </p:spTree>
    <p:extLst>
      <p:ext uri="{BB962C8B-B14F-4D97-AF65-F5344CB8AC3E}">
        <p14:creationId xmlns:p14="http://schemas.microsoft.com/office/powerpoint/2010/main" val="2937690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Rae</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17</a:t>
            </a:fld>
            <a:endParaRPr lang="en-US" dirty="0"/>
          </a:p>
        </p:txBody>
      </p:sp>
    </p:spTree>
    <p:extLst>
      <p:ext uri="{BB962C8B-B14F-4D97-AF65-F5344CB8AC3E}">
        <p14:creationId xmlns:p14="http://schemas.microsoft.com/office/powerpoint/2010/main" val="191285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Rae</a:t>
            </a:r>
          </a:p>
          <a:p>
            <a:r>
              <a:rPr lang="en-US" dirty="0"/>
              <a:t>Keep the focus at the top of the pyramid.</a:t>
            </a:r>
          </a:p>
        </p:txBody>
      </p:sp>
      <p:sp>
        <p:nvSpPr>
          <p:cNvPr id="4" name="Slide Number Placeholder 3"/>
          <p:cNvSpPr>
            <a:spLocks noGrp="1"/>
          </p:cNvSpPr>
          <p:nvPr>
            <p:ph type="sldNum" sz="quarter" idx="5"/>
          </p:nvPr>
        </p:nvSpPr>
        <p:spPr/>
        <p:txBody>
          <a:bodyPr/>
          <a:lstStyle/>
          <a:p>
            <a:fld id="{D85F1D15-4A26-2944-8148-20A3F96D4823}" type="slidenum">
              <a:rPr lang="en-US" smtClean="0"/>
              <a:t>18</a:t>
            </a:fld>
            <a:endParaRPr lang="en-US" dirty="0"/>
          </a:p>
        </p:txBody>
      </p:sp>
    </p:spTree>
    <p:extLst>
      <p:ext uri="{BB962C8B-B14F-4D97-AF65-F5344CB8AC3E}">
        <p14:creationId xmlns:p14="http://schemas.microsoft.com/office/powerpoint/2010/main" val="2873424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Priyanka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 Dev Goal is to update curriculum to address the Outcomes</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19</a:t>
            </a:fld>
            <a:endParaRPr lang="en-US" dirty="0"/>
          </a:p>
        </p:txBody>
      </p:sp>
    </p:spTree>
    <p:extLst>
      <p:ext uri="{BB962C8B-B14F-4D97-AF65-F5344CB8AC3E}">
        <p14:creationId xmlns:p14="http://schemas.microsoft.com/office/powerpoint/2010/main" val="3390558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Priyanka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 Dev Goal is to update curriculum Goals and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a:t>
            </a:r>
          </a:p>
          <a:p>
            <a:r>
              <a:rPr lang="en-US" dirty="0"/>
              <a:t>Faculty Jane Smith will update the Internal Medicine Goals and Objectives to target the applicable Outcomes sing progressive language by the end of this academic year.</a:t>
            </a:r>
          </a:p>
        </p:txBody>
      </p:sp>
      <p:sp>
        <p:nvSpPr>
          <p:cNvPr id="4" name="Slide Number Placeholder 3"/>
          <p:cNvSpPr>
            <a:spLocks noGrp="1"/>
          </p:cNvSpPr>
          <p:nvPr>
            <p:ph type="sldNum" sz="quarter" idx="5"/>
          </p:nvPr>
        </p:nvSpPr>
        <p:spPr/>
        <p:txBody>
          <a:bodyPr/>
          <a:lstStyle/>
          <a:p>
            <a:fld id="{D85F1D15-4A26-2944-8148-20A3F96D4823}" type="slidenum">
              <a:rPr lang="en-US" smtClean="0"/>
              <a:t>20</a:t>
            </a:fld>
            <a:endParaRPr lang="en-US" dirty="0"/>
          </a:p>
        </p:txBody>
      </p:sp>
    </p:spTree>
    <p:extLst>
      <p:ext uri="{BB962C8B-B14F-4D97-AF65-F5344CB8AC3E}">
        <p14:creationId xmlns:p14="http://schemas.microsoft.com/office/powerpoint/2010/main" val="100074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Priyanka</a:t>
            </a:r>
          </a:p>
          <a:p>
            <a:pPr algn="l"/>
            <a:endParaRPr lang="en-US" dirty="0"/>
          </a:p>
          <a:p>
            <a:pPr algn="l"/>
            <a:r>
              <a:rPr lang="en-US" dirty="0"/>
              <a:t>STFM has planned a series of CBME webinars. These are co-branded and co-marketed with AFMRD. We have had record-breaking registration for the live events and excellent viewership of the recordings.</a:t>
            </a:r>
          </a:p>
          <a:p>
            <a:pPr algn="l"/>
            <a:r>
              <a:rPr lang="en-US" dirty="0"/>
              <a:t>Each webinar has at least one member of the task force. We’ve also included presenters from an open call we put out for CBME subject matter experts.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presented a </a:t>
            </a:r>
            <a:r>
              <a:rPr lang="en-US" b="0" i="0" dirty="0">
                <a:solidFill>
                  <a:srgbClr val="333333"/>
                </a:solidFill>
                <a:effectLst/>
                <a:latin typeface="Open Sans" panose="020B0606030504020204" pitchFamily="34" charset="0"/>
              </a:rPr>
              <a:t>ADFM Hot Topic Webinar and are participating in the development of an </a:t>
            </a:r>
            <a:r>
              <a:rPr lang="en-US" sz="1200" dirty="0">
                <a:solidFill>
                  <a:schemeClr val="tx1"/>
                </a:solidFill>
                <a:cs typeface="Arial" panose="020B0604020202020204" pitchFamily="34" charset="0"/>
              </a:rPr>
              <a:t>AAFP </a:t>
            </a:r>
            <a:r>
              <a:rPr lang="en-US" sz="1200" dirty="0">
                <a:solidFill>
                  <a:schemeClr val="tx1"/>
                </a:solidFill>
                <a:effectLst/>
                <a:latin typeface="Arial" panose="020B0604020202020204" pitchFamily="34" charset="0"/>
                <a:ea typeface="Calibri" panose="020F0502020204030204" pitchFamily="34" charset="0"/>
              </a:rPr>
              <a:t>Residency Program Director On-Demand CME Course</a:t>
            </a:r>
          </a:p>
          <a:p>
            <a:pPr algn="l"/>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0D3DFC-11A7-4DDF-8AEE-A5ACE051EB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1684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Priyanka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 Dev Goal is to get engagement from faculty in proven models of teaching,</a:t>
            </a:r>
          </a:p>
          <a:p>
            <a:endParaRPr lang="en-US" dirty="0"/>
          </a:p>
          <a:p>
            <a:r>
              <a:rPr lang="en-US" dirty="0"/>
              <a:t>SNAPPS precepting model</a:t>
            </a:r>
          </a:p>
          <a:p>
            <a:r>
              <a:rPr lang="en-US" dirty="0"/>
              <a:t>ADAPT Feedback model</a:t>
            </a:r>
          </a:p>
          <a:p>
            <a:r>
              <a:rPr lang="en-US" dirty="0"/>
              <a:t>Develop skilled coaches</a:t>
            </a:r>
          </a:p>
        </p:txBody>
      </p:sp>
      <p:sp>
        <p:nvSpPr>
          <p:cNvPr id="4" name="Slide Number Placeholder 3"/>
          <p:cNvSpPr>
            <a:spLocks noGrp="1"/>
          </p:cNvSpPr>
          <p:nvPr>
            <p:ph type="sldNum" sz="quarter" idx="5"/>
          </p:nvPr>
        </p:nvSpPr>
        <p:spPr/>
        <p:txBody>
          <a:bodyPr/>
          <a:lstStyle/>
          <a:p>
            <a:fld id="{D85F1D15-4A26-2944-8148-20A3F96D4823}" type="slidenum">
              <a:rPr lang="en-US" smtClean="0"/>
              <a:t>21</a:t>
            </a:fld>
            <a:endParaRPr lang="en-US" dirty="0"/>
          </a:p>
        </p:txBody>
      </p:sp>
    </p:spTree>
    <p:extLst>
      <p:ext uri="{BB962C8B-B14F-4D97-AF65-F5344CB8AC3E}">
        <p14:creationId xmlns:p14="http://schemas.microsoft.com/office/powerpoint/2010/main" val="2402459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Priyanka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 Dev Goal is to update assessment tools to focus on competency and Outcomes</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22</a:t>
            </a:fld>
            <a:endParaRPr lang="en-US" dirty="0"/>
          </a:p>
        </p:txBody>
      </p:sp>
    </p:spTree>
    <p:extLst>
      <p:ext uri="{BB962C8B-B14F-4D97-AF65-F5344CB8AC3E}">
        <p14:creationId xmlns:p14="http://schemas.microsoft.com/office/powerpoint/2010/main" val="4007073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Priyanka</a:t>
            </a:r>
          </a:p>
          <a:p>
            <a:r>
              <a:rPr lang="en-US" dirty="0"/>
              <a:t>We know this may seem daunting. </a:t>
            </a:r>
          </a:p>
          <a:p>
            <a:r>
              <a:rPr lang="en-US" dirty="0"/>
              <a:t>It does not need to all happen right now. It’s a gradual process that starts with identifying your program needs and gaps.</a:t>
            </a:r>
          </a:p>
          <a:p>
            <a:r>
              <a:rPr lang="en-US" dirty="0"/>
              <a:t>More assessments require tools that are quick ad easy to use.</a:t>
            </a:r>
          </a:p>
          <a:p>
            <a:r>
              <a:rPr lang="en-US" dirty="0"/>
              <a:t>Changing the culture to include more direct obs and regular use of a mobile app will take some time.</a:t>
            </a:r>
          </a:p>
          <a:p>
            <a:r>
              <a:rPr lang="en-US" dirty="0"/>
              <a:t>It all starts with faculty development and resident training to created a shared mental model.</a:t>
            </a:r>
          </a:p>
          <a:p>
            <a:r>
              <a:rPr lang="en-US" dirty="0"/>
              <a:t>Your CCC depends on it!</a:t>
            </a:r>
          </a:p>
        </p:txBody>
      </p:sp>
      <p:sp>
        <p:nvSpPr>
          <p:cNvPr id="4" name="Slide Number Placeholder 3"/>
          <p:cNvSpPr>
            <a:spLocks noGrp="1"/>
          </p:cNvSpPr>
          <p:nvPr>
            <p:ph type="sldNum" sz="quarter" idx="5"/>
          </p:nvPr>
        </p:nvSpPr>
        <p:spPr/>
        <p:txBody>
          <a:bodyPr/>
          <a:lstStyle/>
          <a:p>
            <a:fld id="{C6C3675B-EED0-CB47-BE71-6B6CAC37FA7B}" type="slidenum">
              <a:rPr lang="en-US" smtClean="0"/>
              <a:t>23</a:t>
            </a:fld>
            <a:endParaRPr lang="en-US" dirty="0"/>
          </a:p>
        </p:txBody>
      </p:sp>
    </p:spTree>
    <p:extLst>
      <p:ext uri="{BB962C8B-B14F-4D97-AF65-F5344CB8AC3E}">
        <p14:creationId xmlns:p14="http://schemas.microsoft.com/office/powerpoint/2010/main" val="3045179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Priyanka</a:t>
            </a:r>
          </a:p>
          <a:p>
            <a:r>
              <a:rPr lang="en-US" dirty="0"/>
              <a:t>ADAPT, 1 minute preceptor, </a:t>
            </a:r>
            <a:r>
              <a:rPr lang="en-US" dirty="0" err="1"/>
              <a:t>etc</a:t>
            </a:r>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24</a:t>
            </a:fld>
            <a:endParaRPr lang="en-US" dirty="0"/>
          </a:p>
        </p:txBody>
      </p:sp>
    </p:spTree>
    <p:extLst>
      <p:ext uri="{BB962C8B-B14F-4D97-AF65-F5344CB8AC3E}">
        <p14:creationId xmlns:p14="http://schemas.microsoft.com/office/powerpoint/2010/main" val="2101497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Priyanka</a:t>
            </a:r>
          </a:p>
          <a:p>
            <a:r>
              <a:rPr lang="en-US" dirty="0"/>
              <a:t>Have your faculty do their own ILPs</a:t>
            </a:r>
          </a:p>
          <a:p>
            <a:r>
              <a:rPr lang="en-US" dirty="0"/>
              <a:t>Have faculty watch each other during precepting and provide Feedback using your chosen feedback model.</a:t>
            </a:r>
          </a:p>
        </p:txBody>
      </p:sp>
      <p:sp>
        <p:nvSpPr>
          <p:cNvPr id="4" name="Slide Number Placeholder 3"/>
          <p:cNvSpPr>
            <a:spLocks noGrp="1"/>
          </p:cNvSpPr>
          <p:nvPr>
            <p:ph type="sldNum" sz="quarter" idx="5"/>
          </p:nvPr>
        </p:nvSpPr>
        <p:spPr/>
        <p:txBody>
          <a:bodyPr/>
          <a:lstStyle/>
          <a:p>
            <a:fld id="{D85F1D15-4A26-2944-8148-20A3F96D4823}" type="slidenum">
              <a:rPr lang="en-US" smtClean="0"/>
              <a:t>25</a:t>
            </a:fld>
            <a:endParaRPr lang="en-US" dirty="0"/>
          </a:p>
        </p:txBody>
      </p:sp>
    </p:spTree>
    <p:extLst>
      <p:ext uri="{BB962C8B-B14F-4D97-AF65-F5344CB8AC3E}">
        <p14:creationId xmlns:p14="http://schemas.microsoft.com/office/powerpoint/2010/main" val="316222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p:txBody>
      </p:sp>
      <p:sp>
        <p:nvSpPr>
          <p:cNvPr id="4" name="Slide Number Placeholder 3"/>
          <p:cNvSpPr>
            <a:spLocks noGrp="1"/>
          </p:cNvSpPr>
          <p:nvPr>
            <p:ph type="sldNum" sz="quarter" idx="5"/>
          </p:nvPr>
        </p:nvSpPr>
        <p:spPr/>
        <p:txBody>
          <a:bodyPr/>
          <a:lstStyle/>
          <a:p>
            <a:fld id="{D85F1D15-4A26-2944-8148-20A3F96D4823}" type="slidenum">
              <a:rPr lang="en-US" smtClean="0"/>
              <a:t>26</a:t>
            </a:fld>
            <a:endParaRPr lang="en-US" dirty="0"/>
          </a:p>
        </p:txBody>
      </p:sp>
    </p:spTree>
    <p:extLst>
      <p:ext uri="{BB962C8B-B14F-4D97-AF65-F5344CB8AC3E}">
        <p14:creationId xmlns:p14="http://schemas.microsoft.com/office/powerpoint/2010/main" val="359951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p:txBody>
      </p:sp>
      <p:sp>
        <p:nvSpPr>
          <p:cNvPr id="4" name="Slide Number Placeholder 3"/>
          <p:cNvSpPr>
            <a:spLocks noGrp="1"/>
          </p:cNvSpPr>
          <p:nvPr>
            <p:ph type="sldNum" sz="quarter" idx="5"/>
          </p:nvPr>
        </p:nvSpPr>
        <p:spPr/>
        <p:txBody>
          <a:bodyPr/>
          <a:lstStyle/>
          <a:p>
            <a:fld id="{D85F1D15-4A26-2944-8148-20A3F96D4823}" type="slidenum">
              <a:rPr lang="en-US" smtClean="0"/>
              <a:t>27</a:t>
            </a:fld>
            <a:endParaRPr lang="en-US" dirty="0"/>
          </a:p>
        </p:txBody>
      </p:sp>
    </p:spTree>
    <p:extLst>
      <p:ext uri="{BB962C8B-B14F-4D97-AF65-F5344CB8AC3E}">
        <p14:creationId xmlns:p14="http://schemas.microsoft.com/office/powerpoint/2010/main" val="3428301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p:txBody>
      </p:sp>
      <p:sp>
        <p:nvSpPr>
          <p:cNvPr id="4" name="Slide Number Placeholder 3"/>
          <p:cNvSpPr>
            <a:spLocks noGrp="1"/>
          </p:cNvSpPr>
          <p:nvPr>
            <p:ph type="sldNum" sz="quarter" idx="5"/>
          </p:nvPr>
        </p:nvSpPr>
        <p:spPr/>
        <p:txBody>
          <a:bodyPr/>
          <a:lstStyle/>
          <a:p>
            <a:fld id="{D85F1D15-4A26-2944-8148-20A3F96D4823}" type="slidenum">
              <a:rPr lang="en-US" smtClean="0"/>
              <a:t>28</a:t>
            </a:fld>
            <a:endParaRPr lang="en-US" dirty="0"/>
          </a:p>
        </p:txBody>
      </p:sp>
    </p:spTree>
    <p:extLst>
      <p:ext uri="{BB962C8B-B14F-4D97-AF65-F5344CB8AC3E}">
        <p14:creationId xmlns:p14="http://schemas.microsoft.com/office/powerpoint/2010/main" val="3479509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a:p>
            <a:r>
              <a:rPr lang="en-US" dirty="0"/>
              <a:t>Why does the CCC depend on it. We don’t want the CCC to be going by their gut. We need our CCCs to have enough data to make a summative assessment of a residents progress for both promotion and graduation. Are they on track? If not, how can the program help and intervene early enough in the process to make a meaningful difference. </a:t>
            </a:r>
          </a:p>
          <a:p>
            <a:r>
              <a:rPr lang="en-US" dirty="0"/>
              <a:t>In the end, the PD has to feel comfortable saying the resident is competent for independent practice in all of the Outcomes. The CCC is the conduit to that. </a:t>
            </a:r>
          </a:p>
        </p:txBody>
      </p:sp>
      <p:sp>
        <p:nvSpPr>
          <p:cNvPr id="4" name="Slide Number Placeholder 3"/>
          <p:cNvSpPr>
            <a:spLocks noGrp="1"/>
          </p:cNvSpPr>
          <p:nvPr>
            <p:ph type="sldNum" sz="quarter" idx="5"/>
          </p:nvPr>
        </p:nvSpPr>
        <p:spPr/>
        <p:txBody>
          <a:bodyPr/>
          <a:lstStyle/>
          <a:p>
            <a:fld id="{D85F1D15-4A26-2944-8148-20A3F96D4823}" type="slidenum">
              <a:rPr lang="en-US" smtClean="0"/>
              <a:t>29</a:t>
            </a:fld>
            <a:endParaRPr lang="en-US" dirty="0"/>
          </a:p>
        </p:txBody>
      </p:sp>
    </p:spTree>
    <p:extLst>
      <p:ext uri="{BB962C8B-B14F-4D97-AF65-F5344CB8AC3E}">
        <p14:creationId xmlns:p14="http://schemas.microsoft.com/office/powerpoint/2010/main" val="901851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p:txBody>
      </p:sp>
      <p:sp>
        <p:nvSpPr>
          <p:cNvPr id="4" name="Slide Number Placeholder 3"/>
          <p:cNvSpPr>
            <a:spLocks noGrp="1"/>
          </p:cNvSpPr>
          <p:nvPr>
            <p:ph type="sldNum" sz="quarter" idx="5"/>
          </p:nvPr>
        </p:nvSpPr>
        <p:spPr/>
        <p:txBody>
          <a:bodyPr/>
          <a:lstStyle/>
          <a:p>
            <a:fld id="{D85F1D15-4A26-2944-8148-20A3F96D4823}" type="slidenum">
              <a:rPr lang="en-US" smtClean="0"/>
              <a:t>30</a:t>
            </a:fld>
            <a:endParaRPr lang="en-US" dirty="0"/>
          </a:p>
        </p:txBody>
      </p:sp>
    </p:spTree>
    <p:extLst>
      <p:ext uri="{BB962C8B-B14F-4D97-AF65-F5344CB8AC3E}">
        <p14:creationId xmlns:p14="http://schemas.microsoft.com/office/powerpoint/2010/main" val="387954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Priyanka</a:t>
            </a:r>
          </a:p>
          <a:p>
            <a:endParaRPr lang="en-US" dirty="0"/>
          </a:p>
          <a:p>
            <a:r>
              <a:rPr lang="en-US" dirty="0"/>
              <a:t>STFM will run the poll for us.</a:t>
            </a:r>
          </a:p>
        </p:txBody>
      </p:sp>
      <p:sp>
        <p:nvSpPr>
          <p:cNvPr id="4" name="Slide Number Placeholder 3"/>
          <p:cNvSpPr>
            <a:spLocks noGrp="1"/>
          </p:cNvSpPr>
          <p:nvPr>
            <p:ph type="sldNum" sz="quarter" idx="5"/>
          </p:nvPr>
        </p:nvSpPr>
        <p:spPr/>
        <p:txBody>
          <a:bodyPr/>
          <a:lstStyle/>
          <a:p>
            <a:fld id="{D85F1D15-4A26-2944-8148-20A3F96D4823}" type="slidenum">
              <a:rPr lang="en-US" smtClean="0"/>
              <a:t>3</a:t>
            </a:fld>
            <a:endParaRPr lang="en-US" dirty="0"/>
          </a:p>
        </p:txBody>
      </p:sp>
    </p:spTree>
    <p:extLst>
      <p:ext uri="{BB962C8B-B14F-4D97-AF65-F5344CB8AC3E}">
        <p14:creationId xmlns:p14="http://schemas.microsoft.com/office/powerpoint/2010/main" val="788148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p:txBody>
      </p:sp>
      <p:sp>
        <p:nvSpPr>
          <p:cNvPr id="4" name="Slide Number Placeholder 3"/>
          <p:cNvSpPr>
            <a:spLocks noGrp="1"/>
          </p:cNvSpPr>
          <p:nvPr>
            <p:ph type="sldNum" sz="quarter" idx="5"/>
          </p:nvPr>
        </p:nvSpPr>
        <p:spPr/>
        <p:txBody>
          <a:bodyPr/>
          <a:lstStyle/>
          <a:p>
            <a:fld id="{D85F1D15-4A26-2944-8148-20A3F96D4823}" type="slidenum">
              <a:rPr lang="en-US" smtClean="0"/>
              <a:t>31</a:t>
            </a:fld>
            <a:endParaRPr lang="en-US" dirty="0"/>
          </a:p>
        </p:txBody>
      </p:sp>
    </p:spTree>
    <p:extLst>
      <p:ext uri="{BB962C8B-B14F-4D97-AF65-F5344CB8AC3E}">
        <p14:creationId xmlns:p14="http://schemas.microsoft.com/office/powerpoint/2010/main" val="2088100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details, you can go to the STFM website for CBME and access the toolkit using the link you see here. This sight contains a document titled the Outcome Assessment Starter Pack which has details about assessment including links to some recommended tools and instructions for both New Innovations and MebHub. We plan to do ongoing updates as needed as well.</a:t>
            </a:r>
          </a:p>
        </p:txBody>
      </p:sp>
      <p:sp>
        <p:nvSpPr>
          <p:cNvPr id="4" name="Slide Number Placeholder 3"/>
          <p:cNvSpPr>
            <a:spLocks noGrp="1"/>
          </p:cNvSpPr>
          <p:nvPr>
            <p:ph type="sldNum" sz="quarter" idx="5"/>
          </p:nvPr>
        </p:nvSpPr>
        <p:spPr/>
        <p:txBody>
          <a:bodyPr/>
          <a:lstStyle/>
          <a:p>
            <a:fld id="{D85F1D15-4A26-2944-8148-20A3F96D4823}" type="slidenum">
              <a:rPr lang="en-US" smtClean="0"/>
              <a:t>32</a:t>
            </a:fld>
            <a:endParaRPr lang="en-US" dirty="0"/>
          </a:p>
        </p:txBody>
      </p:sp>
    </p:spTree>
    <p:extLst>
      <p:ext uri="{BB962C8B-B14F-4D97-AF65-F5344CB8AC3E}">
        <p14:creationId xmlns:p14="http://schemas.microsoft.com/office/powerpoint/2010/main" val="1764479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Priyanka</a:t>
            </a:r>
          </a:p>
          <a:p>
            <a:r>
              <a:rPr lang="en-US" dirty="0"/>
              <a:t>We hope this met your expectations and you are now more able to meet the stated objectives. One one way to find out is to ask!</a:t>
            </a:r>
          </a:p>
        </p:txBody>
      </p:sp>
      <p:sp>
        <p:nvSpPr>
          <p:cNvPr id="4" name="Slide Number Placeholder 3"/>
          <p:cNvSpPr>
            <a:spLocks noGrp="1"/>
          </p:cNvSpPr>
          <p:nvPr>
            <p:ph type="sldNum" sz="quarter" idx="5"/>
          </p:nvPr>
        </p:nvSpPr>
        <p:spPr/>
        <p:txBody>
          <a:bodyPr/>
          <a:lstStyle/>
          <a:p>
            <a:fld id="{D85F1D15-4A26-2944-8148-20A3F96D4823}" type="slidenum">
              <a:rPr lang="en-US" smtClean="0"/>
              <a:t>33</a:t>
            </a:fld>
            <a:endParaRPr lang="en-US" dirty="0"/>
          </a:p>
        </p:txBody>
      </p:sp>
    </p:spTree>
    <p:extLst>
      <p:ext uri="{BB962C8B-B14F-4D97-AF65-F5344CB8AC3E}">
        <p14:creationId xmlns:p14="http://schemas.microsoft.com/office/powerpoint/2010/main" val="2122985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Priyanka</a:t>
            </a:r>
          </a:p>
          <a:p>
            <a:r>
              <a:rPr lang="en-US" dirty="0"/>
              <a:t>We are now happy to answer any questions. </a:t>
            </a:r>
          </a:p>
        </p:txBody>
      </p:sp>
      <p:sp>
        <p:nvSpPr>
          <p:cNvPr id="4" name="Slide Number Placeholder 3"/>
          <p:cNvSpPr>
            <a:spLocks noGrp="1"/>
          </p:cNvSpPr>
          <p:nvPr>
            <p:ph type="sldNum" sz="quarter" idx="5"/>
          </p:nvPr>
        </p:nvSpPr>
        <p:spPr/>
        <p:txBody>
          <a:bodyPr/>
          <a:lstStyle/>
          <a:p>
            <a:fld id="{D85F1D15-4A26-2944-8148-20A3F96D4823}" type="slidenum">
              <a:rPr lang="en-US" smtClean="0"/>
              <a:t>34</a:t>
            </a:fld>
            <a:endParaRPr lang="en-US" dirty="0"/>
          </a:p>
        </p:txBody>
      </p:sp>
    </p:spTree>
    <p:extLst>
      <p:ext uri="{BB962C8B-B14F-4D97-AF65-F5344CB8AC3E}">
        <p14:creationId xmlns:p14="http://schemas.microsoft.com/office/powerpoint/2010/main" val="427487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Priyanka</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4</a:t>
            </a:fld>
            <a:endParaRPr lang="en-US" dirty="0"/>
          </a:p>
        </p:txBody>
      </p:sp>
    </p:spTree>
    <p:extLst>
      <p:ext uri="{BB962C8B-B14F-4D97-AF65-F5344CB8AC3E}">
        <p14:creationId xmlns:p14="http://schemas.microsoft.com/office/powerpoint/2010/main" val="296619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Priyanka</a:t>
            </a:r>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5</a:t>
            </a:fld>
            <a:endParaRPr lang="en-US" dirty="0"/>
          </a:p>
        </p:txBody>
      </p:sp>
    </p:spTree>
    <p:extLst>
      <p:ext uri="{BB962C8B-B14F-4D97-AF65-F5344CB8AC3E}">
        <p14:creationId xmlns:p14="http://schemas.microsoft.com/office/powerpoint/2010/main" val="339991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Priyanka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5F1D15-4A26-2944-8148-20A3F96D4823}" type="slidenum">
              <a:rPr lang="en-US" smtClean="0"/>
              <a:t>6</a:t>
            </a:fld>
            <a:endParaRPr lang="en-US" dirty="0"/>
          </a:p>
        </p:txBody>
      </p:sp>
    </p:spTree>
    <p:extLst>
      <p:ext uri="{BB962C8B-B14F-4D97-AF65-F5344CB8AC3E}">
        <p14:creationId xmlns:p14="http://schemas.microsoft.com/office/powerpoint/2010/main" val="408742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a:p>
            <a:r>
              <a:rPr lang="en-US" dirty="0"/>
              <a:t>Will try to break it down to something more relatable. </a:t>
            </a:r>
          </a:p>
        </p:txBody>
      </p:sp>
      <p:sp>
        <p:nvSpPr>
          <p:cNvPr id="4" name="Slide Number Placeholder 3"/>
          <p:cNvSpPr>
            <a:spLocks noGrp="1"/>
          </p:cNvSpPr>
          <p:nvPr>
            <p:ph type="sldNum" sz="quarter" idx="5"/>
          </p:nvPr>
        </p:nvSpPr>
        <p:spPr/>
        <p:txBody>
          <a:bodyPr/>
          <a:lstStyle/>
          <a:p>
            <a:fld id="{D85F1D15-4A26-2944-8148-20A3F96D4823}" type="slidenum">
              <a:rPr lang="en-US" smtClean="0"/>
              <a:t>7</a:t>
            </a:fld>
            <a:endParaRPr lang="en-US" dirty="0"/>
          </a:p>
        </p:txBody>
      </p:sp>
    </p:spTree>
    <p:extLst>
      <p:ext uri="{BB962C8B-B14F-4D97-AF65-F5344CB8AC3E}">
        <p14:creationId xmlns:p14="http://schemas.microsoft.com/office/powerpoint/2010/main" val="286091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a:p>
            <a:r>
              <a:rPr lang="en-US" dirty="0"/>
              <a:t>Like shopping for the ingredients for a recipe. </a:t>
            </a:r>
          </a:p>
        </p:txBody>
      </p:sp>
      <p:sp>
        <p:nvSpPr>
          <p:cNvPr id="4" name="Slide Number Placeholder 3"/>
          <p:cNvSpPr>
            <a:spLocks noGrp="1"/>
          </p:cNvSpPr>
          <p:nvPr>
            <p:ph type="sldNum" sz="quarter" idx="5"/>
          </p:nvPr>
        </p:nvSpPr>
        <p:spPr/>
        <p:txBody>
          <a:bodyPr/>
          <a:lstStyle/>
          <a:p>
            <a:fld id="{D85F1D15-4A26-2944-8148-20A3F96D4823}" type="slidenum">
              <a:rPr lang="en-US" smtClean="0"/>
              <a:t>8</a:t>
            </a:fld>
            <a:endParaRPr lang="en-US" dirty="0"/>
          </a:p>
        </p:txBody>
      </p:sp>
    </p:spTree>
    <p:extLst>
      <p:ext uri="{BB962C8B-B14F-4D97-AF65-F5344CB8AC3E}">
        <p14:creationId xmlns:p14="http://schemas.microsoft.com/office/powerpoint/2010/main" val="2575067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Rae</a:t>
            </a:r>
          </a:p>
          <a:p>
            <a:r>
              <a:rPr lang="en-US" dirty="0"/>
              <a:t>Elements of a Needs Assessment</a:t>
            </a:r>
          </a:p>
        </p:txBody>
      </p:sp>
      <p:sp>
        <p:nvSpPr>
          <p:cNvPr id="4" name="Slide Number Placeholder 3"/>
          <p:cNvSpPr>
            <a:spLocks noGrp="1"/>
          </p:cNvSpPr>
          <p:nvPr>
            <p:ph type="sldNum" sz="quarter" idx="5"/>
          </p:nvPr>
        </p:nvSpPr>
        <p:spPr/>
        <p:txBody>
          <a:bodyPr/>
          <a:lstStyle/>
          <a:p>
            <a:fld id="{D85F1D15-4A26-2944-8148-20A3F96D4823}" type="slidenum">
              <a:rPr lang="en-US" smtClean="0"/>
              <a:t>9</a:t>
            </a:fld>
            <a:endParaRPr lang="en-US" dirty="0"/>
          </a:p>
        </p:txBody>
      </p:sp>
    </p:spTree>
    <p:extLst>
      <p:ext uri="{BB962C8B-B14F-4D97-AF65-F5344CB8AC3E}">
        <p14:creationId xmlns:p14="http://schemas.microsoft.com/office/powerpoint/2010/main" val="797983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24712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E3FC-BA6E-8E7D-D634-FC3A8BAC6D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525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5BF2-2BF7-C5BF-1069-45511FBB27A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7EFA1D-C2BC-CA93-8971-801A132DE5F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b="0" i="0">
                <a:latin typeface="Calibri" panose="020F0502020204030204" pitchFamily="34" charset="0"/>
                <a:cs typeface="Calibri" panose="020F0502020204030204" pitchFamily="34" charset="0"/>
              </a:defRPr>
            </a:lvl4pPr>
            <a:lvl5pPr>
              <a:defRPr sz="2000" b="0" i="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C59062B-E7F8-E572-175B-3E2CF5A317F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22421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388056-F1AF-4D00-8876-6F9D99943082}"/>
              </a:ext>
            </a:extLst>
          </p:cNvPr>
          <p:cNvSpPr>
            <a:spLocks noGrp="1"/>
          </p:cNvSpPr>
          <p:nvPr>
            <p:ph type="sldNum" sz="quarter" idx="10"/>
          </p:nvPr>
        </p:nvSpPr>
        <p:spPr>
          <a:xfrm>
            <a:off x="221226" y="4708692"/>
            <a:ext cx="302342" cy="307181"/>
          </a:xfrm>
        </p:spPr>
        <p:txBody>
          <a:bodyPr/>
          <a:lstStyle>
            <a:lvl1pPr>
              <a:defRPr sz="1050"/>
            </a:lvl1pPr>
          </a:lstStyle>
          <a:p>
            <a:fld id="{CE2F6959-200C-4986-950D-8842E55511BB}" type="slidenum">
              <a:rPr lang="en-US" smtClean="0"/>
              <a:t>‹#›</a:t>
            </a:fld>
            <a:endParaRPr lang="en-US" dirty="0"/>
          </a:p>
        </p:txBody>
      </p:sp>
    </p:spTree>
    <p:extLst>
      <p:ext uri="{BB962C8B-B14F-4D97-AF65-F5344CB8AC3E}">
        <p14:creationId xmlns:p14="http://schemas.microsoft.com/office/powerpoint/2010/main" val="13767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BAC676A-9B6D-F343-A7C6-1B50AD47FE6B}" type="datetimeFigureOut">
              <a:rPr lang="en-US" smtClean="0"/>
              <a:t>5/12/24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dirty="0"/>
          </a:p>
        </p:txBody>
      </p:sp>
    </p:spTree>
    <p:extLst>
      <p:ext uri="{BB962C8B-B14F-4D97-AF65-F5344CB8AC3E}">
        <p14:creationId xmlns:p14="http://schemas.microsoft.com/office/powerpoint/2010/main" val="117662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4B2305-20C7-459A-8B11-7D352362F2BB}" type="datetimeFigureOut">
              <a:rPr lang="en-US" smtClean="0"/>
              <a:t>5/12/24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8396DAE-C32F-40FA-A5E8-EC533881F79E}" type="slidenum">
              <a:rPr lang="en-US" smtClean="0"/>
              <a:t>‹#›</a:t>
            </a:fld>
            <a:endParaRPr lang="en-US"/>
          </a:p>
        </p:txBody>
      </p:sp>
    </p:spTree>
    <p:extLst>
      <p:ext uri="{BB962C8B-B14F-4D97-AF65-F5344CB8AC3E}">
        <p14:creationId xmlns:p14="http://schemas.microsoft.com/office/powerpoint/2010/main" val="169246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AE82-9DF3-94D7-DDA2-21D74E204311}"/>
              </a:ext>
            </a:extLst>
          </p:cNvPr>
          <p:cNvSpPr>
            <a:spLocks noGrp="1"/>
          </p:cNvSpPr>
          <p:nvPr>
            <p:ph type="ctrTitle"/>
          </p:nvPr>
        </p:nvSpPr>
        <p:spPr>
          <a:xfrm>
            <a:off x="1143000" y="841375"/>
            <a:ext cx="6858000" cy="1790700"/>
          </a:xfrm>
        </p:spPr>
        <p:txBody>
          <a:bodyPr anchor="b">
            <a:normAutofit/>
          </a:bodyPr>
          <a:lstStyle>
            <a:lvl1pPr algn="ctr">
              <a:defRPr sz="3600" b="0" i="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7A9F49F-9464-51DB-8E06-747B253B110C}"/>
              </a:ext>
            </a:extLst>
          </p:cNvPr>
          <p:cNvSpPr>
            <a:spLocks noGrp="1"/>
          </p:cNvSpPr>
          <p:nvPr>
            <p:ph type="subTitle" idx="1"/>
          </p:nvPr>
        </p:nvSpPr>
        <p:spPr>
          <a:xfrm>
            <a:off x="1143000" y="2701925"/>
            <a:ext cx="6858000" cy="1241425"/>
          </a:xfrm>
        </p:spPr>
        <p:txBody>
          <a:bodyPr/>
          <a:lstStyle>
            <a:lvl1pPr marL="0" indent="0" algn="ctr">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CAA8EC-927F-31E5-566C-528B5A506956}"/>
              </a:ext>
            </a:extLst>
          </p:cNvPr>
          <p:cNvSpPr>
            <a:spLocks noGrp="1"/>
          </p:cNvSpPr>
          <p:nvPr>
            <p:ph type="dt" sz="half" idx="10"/>
          </p:nvPr>
        </p:nvSpPr>
        <p:spPr/>
        <p:txBody>
          <a:bodyPr/>
          <a:lstStyle/>
          <a:p>
            <a:fld id="{6BDF84D2-7CBE-3D44-8E33-06F376C75E95}" type="datetimeFigureOut">
              <a:rPr lang="en-US" smtClean="0"/>
              <a:t>5/12/24</a:t>
            </a:fld>
            <a:endParaRPr lang="en-US" dirty="0"/>
          </a:p>
        </p:txBody>
      </p:sp>
      <p:sp>
        <p:nvSpPr>
          <p:cNvPr id="5" name="Footer Placeholder 4">
            <a:extLst>
              <a:ext uri="{FF2B5EF4-FFF2-40B4-BE49-F238E27FC236}">
                <a16:creationId xmlns:a16="http://schemas.microsoft.com/office/drawing/2014/main" id="{7B670664-CEFC-2605-B7F5-E78C7FAB8B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E609908-14B4-B473-0EFB-3F5DD7E596ED}"/>
              </a:ext>
            </a:extLst>
          </p:cNvPr>
          <p:cNvSpPr>
            <a:spLocks noGrp="1"/>
          </p:cNvSpPr>
          <p:nvPr>
            <p:ph type="sldNum" sz="quarter" idx="12"/>
          </p:nvPr>
        </p:nvSpPr>
        <p:spPr/>
        <p:txBody>
          <a:bodyPr/>
          <a:lstStyle/>
          <a:p>
            <a:fld id="{A5C12A40-ED05-C647-9A13-450F0FD4CBD5}" type="slidenum">
              <a:rPr lang="en-US" smtClean="0"/>
              <a:t>‹#›</a:t>
            </a:fld>
            <a:endParaRPr lang="en-US" dirty="0"/>
          </a:p>
        </p:txBody>
      </p:sp>
    </p:spTree>
    <p:extLst>
      <p:ext uri="{BB962C8B-B14F-4D97-AF65-F5344CB8AC3E}">
        <p14:creationId xmlns:p14="http://schemas.microsoft.com/office/powerpoint/2010/main" val="415463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CE95-5BD3-5889-F786-99836B6C9CEA}"/>
              </a:ext>
            </a:extLst>
          </p:cNvPr>
          <p:cNvSpPr>
            <a:spLocks noGrp="1"/>
          </p:cNvSpPr>
          <p:nvPr>
            <p:ph type="ctrTitle"/>
          </p:nvPr>
        </p:nvSpPr>
        <p:spPr>
          <a:xfrm>
            <a:off x="1143000" y="841375"/>
            <a:ext cx="6858000" cy="1790700"/>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C32D0523-EAFA-1E9F-BF0D-C3B1253CB6D1}"/>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8361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9051-7681-A4E0-E5C2-5C971BF67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9BF965-8BEB-084F-691F-7812682E0D2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6929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C339-0026-C6B7-E153-02CBF8E4AF03}"/>
              </a:ext>
            </a:extLst>
          </p:cNvPr>
          <p:cNvSpPr>
            <a:spLocks noGrp="1"/>
          </p:cNvSpPr>
          <p:nvPr>
            <p:ph type="title"/>
          </p:nvPr>
        </p:nvSpPr>
        <p:spPr>
          <a:xfrm>
            <a:off x="623888" y="1282700"/>
            <a:ext cx="7886700" cy="2139950"/>
          </a:xfrm>
        </p:spPr>
        <p:txBody>
          <a:bodyPr anchor="b">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E477C0C5-4B6D-C8CD-497F-258738EFD0D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054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4D230-3284-519D-2F33-0110B8A42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B11CEF-3D87-59D2-AC3A-38A9AA5E0B6B}"/>
              </a:ext>
            </a:extLst>
          </p:cNvPr>
          <p:cNvSpPr>
            <a:spLocks noGrp="1"/>
          </p:cNvSpPr>
          <p:nvPr>
            <p:ph sz="half" idx="1"/>
          </p:nvPr>
        </p:nvSpPr>
        <p:spPr>
          <a:xfrm>
            <a:off x="628650" y="1370013"/>
            <a:ext cx="3867150" cy="3262312"/>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4EE25726-4115-D605-163F-E071C718DB17}"/>
              </a:ext>
            </a:extLst>
          </p:cNvPr>
          <p:cNvSpPr>
            <a:spLocks noGrp="1"/>
          </p:cNvSpPr>
          <p:nvPr>
            <p:ph sz="half" idx="2"/>
          </p:nvPr>
        </p:nvSpPr>
        <p:spPr>
          <a:xfrm>
            <a:off x="4648200" y="1370013"/>
            <a:ext cx="3867150" cy="3262312"/>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8747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734FC-6CEF-9B15-1DB6-5EC94D093F6C}"/>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3E6A35-5879-0090-B55C-5E821FBDCEE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57BA22-7DEE-4FE7-42A4-FBF322E5FEFC}"/>
              </a:ext>
            </a:extLst>
          </p:cNvPr>
          <p:cNvSpPr>
            <a:spLocks noGrp="1"/>
          </p:cNvSpPr>
          <p:nvPr>
            <p:ph sz="half" idx="2"/>
          </p:nvPr>
        </p:nvSpPr>
        <p:spPr>
          <a:xfrm>
            <a:off x="630238" y="1879600"/>
            <a:ext cx="3868737" cy="2762250"/>
          </a:xfrm>
        </p:spPr>
        <p:txBody>
          <a:body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E9C4AF6C-1DC1-5590-E403-DCB6F715AA7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DA8948-F3A5-C4DB-B0A3-8F225CF4F987}"/>
              </a:ext>
            </a:extLst>
          </p:cNvPr>
          <p:cNvSpPr>
            <a:spLocks noGrp="1"/>
          </p:cNvSpPr>
          <p:nvPr>
            <p:ph sz="quarter" idx="4"/>
          </p:nvPr>
        </p:nvSpPr>
        <p:spPr>
          <a:xfrm>
            <a:off x="4629150" y="1879600"/>
            <a:ext cx="3887788" cy="276225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52637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3.jpg"/><Relationship Id="rId4" Type="http://schemas.openxmlformats.org/officeDocument/2006/relationships/slideLayout" Target="../slideLayouts/slideLayout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up of a red and orange background&#10;&#10;Description automatically generated">
            <a:extLst>
              <a:ext uri="{FF2B5EF4-FFF2-40B4-BE49-F238E27FC236}">
                <a16:creationId xmlns:a16="http://schemas.microsoft.com/office/drawing/2014/main" id="{7C1EF9D0-B959-A299-DC56-BBD3A2A5957B}"/>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0" i="0">
                <a:solidFill>
                  <a:schemeClr val="tx1">
                    <a:tint val="75000"/>
                  </a:schemeClr>
                </a:solidFill>
                <a:latin typeface="Calibri" panose="020F0502020204030204" pitchFamily="34" charset="0"/>
              </a:defRPr>
            </a:lvl1pPr>
          </a:lstStyle>
          <a:p>
            <a:fld id="{CC2049BF-0B52-5C43-AEF7-8FC0043411C2}" type="datetimeFigureOut">
              <a:rPr lang="en-US" smtClean="0"/>
              <a:pPr/>
              <a:t>5/12/24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Calibri" panose="020F0502020204030204" pitchFamily="34" charset="0"/>
              </a:defRPr>
            </a:lvl1pPr>
          </a:lstStyle>
          <a:p>
            <a:fld id="{93A3AD51-6A7C-7B4E-A894-701812C7AC3F}" type="slidenum">
              <a:rPr lang="en-US" smtClean="0"/>
              <a:pPr/>
              <a:t>‹#›</a:t>
            </a:fld>
            <a:endParaRPr lang="en-US" dirty="0"/>
          </a:p>
        </p:txBody>
      </p:sp>
    </p:spTree>
    <p:extLst>
      <p:ext uri="{BB962C8B-B14F-4D97-AF65-F5344CB8AC3E}">
        <p14:creationId xmlns:p14="http://schemas.microsoft.com/office/powerpoint/2010/main" val="3083284923"/>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724" r:id="rId3"/>
  </p:sldLayoutIdLst>
  <p:txStyles>
    <p:titleStyle>
      <a:lvl1pPr algn="l" defTabSz="685800" rtl="0" eaLnBrk="1" latinLnBrk="0" hangingPunct="1">
        <a:lnSpc>
          <a:spcPct val="90000"/>
        </a:lnSpc>
        <a:spcBef>
          <a:spcPct val="0"/>
        </a:spcBef>
        <a:buNone/>
        <a:defRPr sz="3300" b="0" i="0" kern="1200">
          <a:solidFill>
            <a:schemeClr val="tx1"/>
          </a:solidFill>
          <a:latin typeface="Calibri"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blue background with squares&#10;&#10;Description automatically generated">
            <a:extLst>
              <a:ext uri="{FF2B5EF4-FFF2-40B4-BE49-F238E27FC236}">
                <a16:creationId xmlns:a16="http://schemas.microsoft.com/office/drawing/2014/main" id="{FB8F7DEF-8AD0-4957-2A6B-C2EDDEA4677C}"/>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061B8867-3118-39AF-7B8C-7D9811D8A47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E25AC0-1C1A-8F53-0991-FB33AAFD44E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D72DC-B5DE-B648-3537-0424CD2EEF1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BDF84D2-7CBE-3D44-8E33-06F376C75E95}" type="datetimeFigureOut">
              <a:rPr lang="en-US" smtClean="0"/>
              <a:t>5/12/24</a:t>
            </a:fld>
            <a:endParaRPr lang="en-US" dirty="0"/>
          </a:p>
        </p:txBody>
      </p:sp>
      <p:sp>
        <p:nvSpPr>
          <p:cNvPr id="5" name="Footer Placeholder 4">
            <a:extLst>
              <a:ext uri="{FF2B5EF4-FFF2-40B4-BE49-F238E27FC236}">
                <a16:creationId xmlns:a16="http://schemas.microsoft.com/office/drawing/2014/main" id="{8427778B-8674-CB56-5622-2BD3D519A28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CC2F29-F333-EE1D-9D4B-B004241556D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5C12A40-ED05-C647-9A13-450F0FD4CBD5}" type="slidenum">
              <a:rPr lang="en-US" smtClean="0"/>
              <a:t>‹#›</a:t>
            </a:fld>
            <a:endParaRPr lang="en-US" dirty="0"/>
          </a:p>
        </p:txBody>
      </p:sp>
    </p:spTree>
    <p:extLst>
      <p:ext uri="{BB962C8B-B14F-4D97-AF65-F5344CB8AC3E}">
        <p14:creationId xmlns:p14="http://schemas.microsoft.com/office/powerpoint/2010/main" val="392333717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up of an orange rectangular object&#10;&#10;Description automatically generated">
            <a:extLst>
              <a:ext uri="{FF2B5EF4-FFF2-40B4-BE49-F238E27FC236}">
                <a16:creationId xmlns:a16="http://schemas.microsoft.com/office/drawing/2014/main" id="{54E61967-2817-3089-2091-13673EA7B5C5}"/>
              </a:ext>
            </a:extLst>
          </p:cNvPr>
          <p:cNvPicPr>
            <a:picLocks noChangeAspect="1"/>
          </p:cNvPicPr>
          <p:nvPr userDrawn="1"/>
        </p:nvPicPr>
        <p:blipFill>
          <a:blip r:embed="rId10"/>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7A6A2E30-3155-202C-E611-CFC0B2782AF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2179397-826F-5D0F-CD66-4A83AB02DCA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31411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2" r:id="rId7"/>
    <p:sldLayoutId id="2147483711" r:id="rId8"/>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thegrandmalogbook.blogspot.com/2020/07/the-watsons-talking-about-labour.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vectorstock.com/royalty-free-vector/cartoon-sprinter-ready-to-sprint-on-starting-line-vector-2491134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www.istockphoto.com/vector/suggestion-box-illustration-gm653177268-118864567"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hyperlink" Target="https://www.dreamstime.com/man-engaged-manual-labor-man-engaged-manual-labor-work-tree-profession-carpenter-vector-illustration-image15082801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s://www.animalia-life.club/qa/pictures/clipart-images-of-basketball-goal.html" TargetMode="External"/><Relationship Id="rId5" Type="http://schemas.openxmlformats.org/officeDocument/2006/relationships/image" Target="../media/image28.png"/><Relationship Id="rId4" Type="http://schemas.openxmlformats.org/officeDocument/2006/relationships/hyperlink" Target="https://www.downloadclipart.net/browse/30798/question-mark-clipar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animalia-life.club/qa/pictures/clipart-images-of-basketball-goal.htm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hyperlink" Target="https://www.vectorstock.com/royalty-free-vector/darts-target-icon-cartoon-style-vector-21052472" TargetMode="Externa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9.xml"/><Relationship Id="rId11" Type="http://schemas.openxmlformats.org/officeDocument/2006/relationships/hyperlink" Target="https://www.animalia-life.club/qa/pictures/clipart-images-of-basketball-goal.html" TargetMode="External"/><Relationship Id="rId5" Type="http://schemas.openxmlformats.org/officeDocument/2006/relationships/diagramQuickStyle" Target="../diagrams/quickStyle9.xml"/><Relationship Id="rId10" Type="http://schemas.openxmlformats.org/officeDocument/2006/relationships/image" Target="../media/image28.png"/><Relationship Id="rId4" Type="http://schemas.openxmlformats.org/officeDocument/2006/relationships/diagramLayout" Target="../diagrams/layout9.xml"/><Relationship Id="rId9" Type="http://schemas.openxmlformats.org/officeDocument/2006/relationships/hyperlink" Target="https://www.publicdomainpictures.net/en/view-image.php?image=221464&amp;picture=feedback"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0.xml"/><Relationship Id="rId11" Type="http://schemas.openxmlformats.org/officeDocument/2006/relationships/hyperlink" Target="https://www.animalia-life.club/qa/pictures/clipart-images-of-basketball-goal.html" TargetMode="External"/><Relationship Id="rId5" Type="http://schemas.openxmlformats.org/officeDocument/2006/relationships/diagramQuickStyle" Target="../diagrams/quickStyle10.xml"/><Relationship Id="rId10" Type="http://schemas.openxmlformats.org/officeDocument/2006/relationships/image" Target="../media/image28.png"/><Relationship Id="rId4" Type="http://schemas.openxmlformats.org/officeDocument/2006/relationships/diagramLayout" Target="../diagrams/layout10.xml"/><Relationship Id="rId9" Type="http://schemas.openxmlformats.org/officeDocument/2006/relationships/hyperlink" Target="https://clipartmag.com/clipboard-clipart"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hyperlink" Target="https://www.animalia-life.club/qa/pictures/clipart-images-of-basketball-goal.html" TargetMode="Externa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hyperlink" Target="https://www.animalia-life.club/qa/pictures/clipart-images-of-basketball-goal.html" TargetMode="External"/><Relationship Id="rId5" Type="http://schemas.openxmlformats.org/officeDocument/2006/relationships/image" Target="../media/image28.png"/><Relationship Id="rId4" Type="http://schemas.openxmlformats.org/officeDocument/2006/relationships/hyperlink" Target="https://www.vecteezy.com/vector-art/12739439-life-coach-for-consultation-education-motivation-mentoring-perspective-and-self-coaching-in-template-hand-drawn-cartoon-flat-illustratio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hyperlink" Target="https://www.dreamstime.com/illustration/momentum-logo.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https://www.dreamstime.com/engagement-proposal-flat-vector-illustration-cartoon-couple-elegant-man-knee-giving-ring-impressed-girl-blushed-cheeks-image15822369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clipground.com/dharma-clipart.html"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openclipart.org/detail/99271/meet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svgsilh.com/fr/image/3286948.html" TargetMode="Externa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hyperlink" Target="https://mom2momflorida.wordpress.com/2011/06/29/in-action-ac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www.vecteezy.com/vector-art/2778118-key-resources-flat-vector-illustration-effective-company-functioning-organization-management-assets-business-model-human-resource-teamwork-isolated-cartoon-character-on-white-background"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tfm.org/teachingresources/resources/cbme-toolkit/assessment-tools-strategies/"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hyperlink" Target="https://www.pngall.com/tool-png/download/14666" TargetMode="Externa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hyperlink" Target="https://svgsilh.com/fr/image/3286948.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www.listeningpartnership.com/insight/coveys-circle-of-concern-and-influen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svgsilh.com/fr/image/3286948.html" TargetMode="Externa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freepngimg.com/png/65023-thought-thinking-emoji-free-hq-image"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hyperlink" Target="https://creativecommons.org/licenses/by-nc/3.0/"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pixabay.com/en/recipe-label-icon-symbol-spoon-575434/"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409"/>
            <a:lum/>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A980-EC79-18B9-1E6F-11E567CBC484}"/>
              </a:ext>
            </a:extLst>
          </p:cNvPr>
          <p:cNvSpPr>
            <a:spLocks noGrp="1"/>
          </p:cNvSpPr>
          <p:nvPr>
            <p:ph type="ctrTitle"/>
          </p:nvPr>
        </p:nvSpPr>
        <p:spPr>
          <a:xfrm>
            <a:off x="262393" y="2571750"/>
            <a:ext cx="4959048" cy="1375172"/>
          </a:xfrm>
        </p:spPr>
        <p:txBody>
          <a:bodyPr>
            <a:normAutofit fontScale="90000"/>
          </a:bodyPr>
          <a:lstStyle/>
          <a:p>
            <a:br>
              <a:rPr lang="en-US" b="1" i="0" u="none" strike="noStrike" dirty="0">
                <a:solidFill>
                  <a:srgbClr val="1D417B"/>
                </a:solidFill>
                <a:effectLst/>
                <a:latin typeface="Verdana" panose="020B0604030504040204" pitchFamily="34" charset="0"/>
              </a:rPr>
            </a:br>
            <a:r>
              <a:rPr lang="en-US" b="1" i="0" u="none" strike="noStrike" dirty="0">
                <a:effectLst/>
                <a:latin typeface="+mn-lt"/>
              </a:rPr>
              <a:t>Building CBME Into  Faculty Development</a:t>
            </a:r>
            <a:br>
              <a:rPr lang="en-US" b="0" i="0" u="none" strike="noStrike" dirty="0">
                <a:solidFill>
                  <a:srgbClr val="60666D"/>
                </a:solidFill>
                <a:effectLst/>
                <a:latin typeface="Verdana" panose="020B0604030504040204" pitchFamily="34" charset="0"/>
              </a:rPr>
            </a:br>
            <a:br>
              <a:rPr lang="en-US" dirty="0"/>
            </a:br>
            <a:endParaRPr lang="en-US" dirty="0"/>
          </a:p>
        </p:txBody>
      </p:sp>
      <p:sp>
        <p:nvSpPr>
          <p:cNvPr id="3" name="Subtitle 2">
            <a:extLst>
              <a:ext uri="{FF2B5EF4-FFF2-40B4-BE49-F238E27FC236}">
                <a16:creationId xmlns:a16="http://schemas.microsoft.com/office/drawing/2014/main" id="{E831E302-8002-5FA8-F96C-ABC59A70C8D4}"/>
              </a:ext>
            </a:extLst>
          </p:cNvPr>
          <p:cNvSpPr>
            <a:spLocks noGrp="1"/>
          </p:cNvSpPr>
          <p:nvPr>
            <p:ph type="subTitle" idx="1"/>
          </p:nvPr>
        </p:nvSpPr>
        <p:spPr>
          <a:xfrm>
            <a:off x="1143000" y="3536886"/>
            <a:ext cx="6858000" cy="1175791"/>
          </a:xfrm>
        </p:spPr>
        <p:txBody>
          <a:bodyPr>
            <a:normAutofit fontScale="62500" lnSpcReduction="20000"/>
          </a:bodyPr>
          <a:lstStyle/>
          <a:p>
            <a:r>
              <a:rPr lang="en-US" b="1" i="0" u="none" strike="noStrike" dirty="0">
                <a:solidFill>
                  <a:srgbClr val="EF8D2B"/>
                </a:solidFill>
                <a:effectLst/>
                <a:latin typeface="Verdana" panose="020B0604030504040204" pitchFamily="34" charset="0"/>
              </a:rPr>
              <a:t>Wednesday, May 15, 2024</a:t>
            </a:r>
            <a:br>
              <a:rPr lang="en-US" b="1" i="0" u="none" strike="noStrike" dirty="0">
                <a:solidFill>
                  <a:srgbClr val="EF8D2B"/>
                </a:solidFill>
                <a:effectLst/>
                <a:latin typeface="Verdana" panose="020B0604030504040204" pitchFamily="34" charset="0"/>
              </a:rPr>
            </a:br>
            <a:endParaRPr lang="en-US" b="1" i="0" u="none" strike="noStrike" dirty="0">
              <a:solidFill>
                <a:srgbClr val="EF8D2B"/>
              </a:solidFill>
              <a:effectLst/>
              <a:latin typeface="Verdana" panose="020B0604030504040204" pitchFamily="34" charset="0"/>
            </a:endParaRPr>
          </a:p>
          <a:p>
            <a:r>
              <a:rPr lang="en-US" sz="2600" b="0" i="0" u="none" strike="noStrike" dirty="0">
                <a:effectLst/>
                <a:cs typeface="Calibri" panose="020F0502020204030204" pitchFamily="34" charset="0"/>
              </a:rPr>
              <a:t>Olivia Rae Wright, MD</a:t>
            </a:r>
          </a:p>
          <a:p>
            <a:r>
              <a:rPr lang="en-US" sz="2600" b="0" i="0" u="none" strike="noStrike" dirty="0">
                <a:effectLst/>
                <a:cs typeface="Calibri" panose="020F0502020204030204" pitchFamily="34" charset="0"/>
              </a:rPr>
              <a:t>Priyanka </a:t>
            </a:r>
            <a:r>
              <a:rPr lang="en-US" sz="2600" b="0" i="0" u="none" strike="noStrike" dirty="0" err="1">
                <a:effectLst/>
                <a:cs typeface="Calibri" panose="020F0502020204030204" pitchFamily="34" charset="0"/>
              </a:rPr>
              <a:t>Tulshian</a:t>
            </a:r>
            <a:r>
              <a:rPr lang="en-US" sz="2600" b="0" i="0" u="none" strike="noStrike" dirty="0">
                <a:effectLst/>
                <a:cs typeface="Calibri" panose="020F0502020204030204" pitchFamily="34" charset="0"/>
              </a:rPr>
              <a:t>, MD, MPH</a:t>
            </a:r>
          </a:p>
          <a:p>
            <a:r>
              <a:rPr lang="en-US" sz="2600" b="0" i="0" u="none" strike="noStrike" dirty="0">
                <a:effectLst/>
                <a:cs typeface="Calibri" panose="020F0502020204030204" pitchFamily="34" charset="0"/>
              </a:rPr>
              <a:t>Linda Montgomery, MD</a:t>
            </a:r>
          </a:p>
          <a:p>
            <a:endParaRPr lang="en-US" sz="2600" b="0" i="0" u="none" strike="noStrike" dirty="0">
              <a:effectLst/>
              <a:cs typeface="Calibri" panose="020F0502020204030204" pitchFamily="34" charset="0"/>
            </a:endParaRPr>
          </a:p>
          <a:p>
            <a:endParaRPr lang="en-US" dirty="0"/>
          </a:p>
        </p:txBody>
      </p:sp>
    </p:spTree>
    <p:extLst>
      <p:ext uri="{BB962C8B-B14F-4D97-AF65-F5344CB8AC3E}">
        <p14:creationId xmlns:p14="http://schemas.microsoft.com/office/powerpoint/2010/main" val="2259881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13784F-983E-D0EE-5EB0-06C737F2EB20}"/>
              </a:ext>
            </a:extLst>
          </p:cNvPr>
          <p:cNvSpPr/>
          <p:nvPr/>
        </p:nvSpPr>
        <p:spPr>
          <a:xfrm>
            <a:off x="1306592" y="304265"/>
            <a:ext cx="1131570" cy="435769"/>
          </a:xfrm>
          <a:prstGeom prst="rect">
            <a:avLst/>
          </a:prstGeom>
          <a:solidFill>
            <a:srgbClr val="F4F9D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200" b="1" dirty="0">
                <a:solidFill>
                  <a:srgbClr val="000000"/>
                </a:solidFill>
                <a:ea typeface="Calibri" panose="020F0502020204030204" pitchFamily="34" charset="0"/>
                <a:cs typeface="Times New Roman" panose="02020603050405020304" pitchFamily="18" charset="0"/>
              </a:rPr>
              <a:t>ABFM</a:t>
            </a:r>
            <a:endParaRPr lang="en-US" sz="1200" dirty="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B21F41B-6E97-32F6-70E9-C17DEAF08ED1}"/>
              </a:ext>
            </a:extLst>
          </p:cNvPr>
          <p:cNvSpPr/>
          <p:nvPr/>
        </p:nvSpPr>
        <p:spPr>
          <a:xfrm>
            <a:off x="3577590" y="304264"/>
            <a:ext cx="1778794" cy="300038"/>
          </a:xfrm>
          <a:prstGeom prst="rect">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200" b="1" dirty="0">
                <a:latin typeface="Calibri" panose="020F0502020204030204" pitchFamily="34" charset="0"/>
                <a:ea typeface="Calibri" panose="020F0502020204030204" pitchFamily="34" charset="0"/>
                <a:cs typeface="Times New Roman" panose="02020603050405020304" pitchFamily="18" charset="0"/>
              </a:rPr>
              <a:t>ACGME</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17">
            <a:extLst>
              <a:ext uri="{FF2B5EF4-FFF2-40B4-BE49-F238E27FC236}">
                <a16:creationId xmlns:a16="http://schemas.microsoft.com/office/drawing/2014/main" id="{40B3EDAF-25F8-2A32-5876-8F189FA72E99}"/>
              </a:ext>
            </a:extLst>
          </p:cNvPr>
          <p:cNvSpPr/>
          <p:nvPr/>
        </p:nvSpPr>
        <p:spPr>
          <a:xfrm>
            <a:off x="3937635" y="930116"/>
            <a:ext cx="1085850" cy="407194"/>
          </a:xfrm>
          <a:prstGeom prst="roundRect">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Program Requirements</a:t>
            </a:r>
          </a:p>
        </p:txBody>
      </p:sp>
      <p:sp>
        <p:nvSpPr>
          <p:cNvPr id="5" name="Oval 4">
            <a:extLst>
              <a:ext uri="{FF2B5EF4-FFF2-40B4-BE49-F238E27FC236}">
                <a16:creationId xmlns:a16="http://schemas.microsoft.com/office/drawing/2014/main" id="{EE5DF7F9-3960-D2EB-A940-06AF41DCF298}"/>
              </a:ext>
            </a:extLst>
          </p:cNvPr>
          <p:cNvSpPr/>
          <p:nvPr/>
        </p:nvSpPr>
        <p:spPr>
          <a:xfrm>
            <a:off x="4229099" y="1620203"/>
            <a:ext cx="685800" cy="32146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200" dirty="0">
                <a:solidFill>
                  <a:srgbClr val="000000"/>
                </a:solidFill>
                <a:ea typeface="Calibri" panose="020F0502020204030204" pitchFamily="34" charset="0"/>
                <a:cs typeface="Times New Roman" panose="02020603050405020304" pitchFamily="18" charset="0"/>
              </a:rPr>
              <a:t>PEC</a:t>
            </a:r>
            <a:endParaRPr lang="en-US" sz="1200" dirty="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E04EA301-4FE6-BDF4-CBEF-B001C4680BB7}"/>
              </a:ext>
            </a:extLst>
          </p:cNvPr>
          <p:cNvSpPr/>
          <p:nvPr/>
        </p:nvSpPr>
        <p:spPr>
          <a:xfrm>
            <a:off x="2934652" y="2035969"/>
            <a:ext cx="685800" cy="342900"/>
          </a:xfrm>
          <a:prstGeom prst="ellipse">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CCC</a:t>
            </a:r>
          </a:p>
        </p:txBody>
      </p:sp>
      <p:sp>
        <p:nvSpPr>
          <p:cNvPr id="7" name="Rectangle 6">
            <a:extLst>
              <a:ext uri="{FF2B5EF4-FFF2-40B4-BE49-F238E27FC236}">
                <a16:creationId xmlns:a16="http://schemas.microsoft.com/office/drawing/2014/main" id="{33A4AE59-2D3F-88F7-A4B5-88D6B30F1378}"/>
              </a:ext>
            </a:extLst>
          </p:cNvPr>
          <p:cNvSpPr/>
          <p:nvPr/>
        </p:nvSpPr>
        <p:spPr>
          <a:xfrm>
            <a:off x="5686519" y="863678"/>
            <a:ext cx="889772" cy="540068"/>
          </a:xfrm>
          <a:prstGeom prst="rect">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Sponsoring Institution</a:t>
            </a:r>
          </a:p>
        </p:txBody>
      </p:sp>
      <p:sp>
        <p:nvSpPr>
          <p:cNvPr id="8" name="Oval 7">
            <a:extLst>
              <a:ext uri="{FF2B5EF4-FFF2-40B4-BE49-F238E27FC236}">
                <a16:creationId xmlns:a16="http://schemas.microsoft.com/office/drawing/2014/main" id="{0D33BAA5-0ADE-4F3E-22DC-9DBAD816FABD}"/>
              </a:ext>
            </a:extLst>
          </p:cNvPr>
          <p:cNvSpPr/>
          <p:nvPr/>
        </p:nvSpPr>
        <p:spPr>
          <a:xfrm>
            <a:off x="3924528" y="2140402"/>
            <a:ext cx="1285102" cy="625911"/>
          </a:xfrm>
          <a:prstGeom prst="ellipse">
            <a:avLst/>
          </a:prstGeom>
          <a:solidFill>
            <a:srgbClr val="00B0F0"/>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200" b="1" dirty="0">
                <a:latin typeface="Calibri" panose="020F0502020204030204" pitchFamily="34" charset="0"/>
                <a:ea typeface="Calibri" panose="020F0502020204030204" pitchFamily="34" charset="0"/>
                <a:cs typeface="Times New Roman" panose="02020603050405020304" pitchFamily="18" charset="0"/>
              </a:rPr>
              <a:t>Curriculum</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Oval 8">
            <a:extLst>
              <a:ext uri="{FF2B5EF4-FFF2-40B4-BE49-F238E27FC236}">
                <a16:creationId xmlns:a16="http://schemas.microsoft.com/office/drawing/2014/main" id="{FB9ED1D6-9F4D-4D2A-35AE-BF550CCC980A}"/>
              </a:ext>
            </a:extLst>
          </p:cNvPr>
          <p:cNvSpPr/>
          <p:nvPr/>
        </p:nvSpPr>
        <p:spPr>
          <a:xfrm>
            <a:off x="5600700" y="1710214"/>
            <a:ext cx="797071" cy="668655"/>
          </a:xfrm>
          <a:prstGeom prst="ellipse">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Aft>
                <a:spcPts val="6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GMEC</a:t>
            </a:r>
          </a:p>
          <a:p>
            <a:pPr algn="ctr">
              <a:lnSpc>
                <a:spcPct val="107000"/>
              </a:lnSpc>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DIO</a:t>
            </a:r>
          </a:p>
          <a:p>
            <a:pPr>
              <a:lnSpc>
                <a:spcPct val="107000"/>
              </a:lnSpc>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6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D57A454-EDC8-CA8D-5858-6D3D003BCE44}"/>
              </a:ext>
            </a:extLst>
          </p:cNvPr>
          <p:cNvSpPr/>
          <p:nvPr/>
        </p:nvSpPr>
        <p:spPr>
          <a:xfrm>
            <a:off x="7092313" y="1403746"/>
            <a:ext cx="850369" cy="975123"/>
          </a:xfrm>
          <a:prstGeom prst="rect">
            <a:avLst/>
          </a:prstGeom>
          <a:solidFill>
            <a:schemeClr val="accent2">
              <a:lumMod val="20000"/>
              <a:lumOff val="80000"/>
            </a:schemeClr>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nSpc>
                <a:spcPct val="107000"/>
              </a:lnSpc>
              <a:spcAft>
                <a:spcPts val="6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Patients</a:t>
            </a:r>
          </a:p>
          <a:p>
            <a:pPr>
              <a:lnSpc>
                <a:spcPct val="107000"/>
              </a:lnSpc>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Preceptors</a:t>
            </a:r>
          </a:p>
          <a:p>
            <a:pPr>
              <a:lnSpc>
                <a:spcPct val="107000"/>
              </a:lnSpc>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Partners</a:t>
            </a:r>
          </a:p>
          <a:p>
            <a:pPr>
              <a:lnSpc>
                <a:spcPct val="107000"/>
              </a:lnSpc>
              <a:spcAft>
                <a:spcPts val="600"/>
              </a:spcAft>
            </a:pPr>
            <a:r>
              <a:rPr lang="en-US" sz="825"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1" name="Rectangle 10">
            <a:extLst>
              <a:ext uri="{FF2B5EF4-FFF2-40B4-BE49-F238E27FC236}">
                <a16:creationId xmlns:a16="http://schemas.microsoft.com/office/drawing/2014/main" id="{B7F70FE2-6A87-63C0-BE2E-9698C635696A}"/>
              </a:ext>
            </a:extLst>
          </p:cNvPr>
          <p:cNvSpPr/>
          <p:nvPr/>
        </p:nvSpPr>
        <p:spPr>
          <a:xfrm>
            <a:off x="7014447" y="3341369"/>
            <a:ext cx="978694" cy="685800"/>
          </a:xfrm>
          <a:prstGeom prst="rect">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200" dirty="0">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Recruitment</a:t>
            </a:r>
            <a:endParaRPr lang="en-US" sz="1200" dirty="0">
              <a:latin typeface="Calibri" panose="020F0502020204030204" pitchFamily="34" charset="0"/>
              <a:ea typeface="Calibri" panose="020F0502020204030204" pitchFamily="34" charset="0"/>
              <a:cs typeface="Calibri" panose="020F0502020204030204" pitchFamily="34" charset="0"/>
            </a:endParaRPr>
          </a:p>
        </p:txBody>
      </p:sp>
      <p:sp>
        <p:nvSpPr>
          <p:cNvPr id="12" name="Star: 5 Points 19">
            <a:extLst>
              <a:ext uri="{FF2B5EF4-FFF2-40B4-BE49-F238E27FC236}">
                <a16:creationId xmlns:a16="http://schemas.microsoft.com/office/drawing/2014/main" id="{CB939932-BD97-467C-2DF7-D0A9D5097E38}"/>
              </a:ext>
            </a:extLst>
          </p:cNvPr>
          <p:cNvSpPr/>
          <p:nvPr/>
        </p:nvSpPr>
        <p:spPr>
          <a:xfrm>
            <a:off x="3860122" y="3684269"/>
            <a:ext cx="1740578" cy="120384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100" b="1" dirty="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Bo</a:t>
            </a:r>
            <a:r>
              <a:rPr lang="en-US" sz="1100" dirty="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ard Certified</a:t>
            </a:r>
            <a:endParaRPr lang="en-US" sz="1100" dirty="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D80809CE-88E3-FFB8-D174-CF60EB12F48A}"/>
              </a:ext>
            </a:extLst>
          </p:cNvPr>
          <p:cNvSpPr/>
          <p:nvPr/>
        </p:nvSpPr>
        <p:spPr>
          <a:xfrm>
            <a:off x="988291" y="3116193"/>
            <a:ext cx="1207471" cy="331618"/>
          </a:xfrm>
          <a:prstGeom prst="rect">
            <a:avLst/>
          </a:prstGeom>
          <a:solidFill>
            <a:srgbClr val="F4F9D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200" dirty="0">
                <a:solidFill>
                  <a:srgbClr val="000000"/>
                </a:solidFill>
                <a:effectLst>
                  <a:outerShdw blurRad="38100" dist="19050" dir="2700000" algn="tl">
                    <a:schemeClr val="dk1">
                      <a:alpha val="40000"/>
                    </a:schemeClr>
                  </a:outerShdw>
                </a:effectLst>
                <a:ea typeface="Calibri" panose="020F0502020204030204" pitchFamily="34" charset="0"/>
                <a:cs typeface="Times New Roman" panose="02020603050405020304" pitchFamily="18" charset="0"/>
              </a:rPr>
              <a:t>Board Eligible</a:t>
            </a:r>
            <a:endParaRPr lang="en-US" sz="1200" dirty="0">
              <a:ea typeface="Calibri" panose="020F0502020204030204" pitchFamily="34" charset="0"/>
              <a:cs typeface="Times New Roman" panose="02020603050405020304" pitchFamily="18" charset="0"/>
            </a:endParaRPr>
          </a:p>
        </p:txBody>
      </p:sp>
      <p:sp>
        <p:nvSpPr>
          <p:cNvPr id="15" name="Rectangle: Rounded Corners 5">
            <a:extLst>
              <a:ext uri="{FF2B5EF4-FFF2-40B4-BE49-F238E27FC236}">
                <a16:creationId xmlns:a16="http://schemas.microsoft.com/office/drawing/2014/main" id="{91449543-0615-BD88-51F5-1926AA9547E8}"/>
              </a:ext>
            </a:extLst>
          </p:cNvPr>
          <p:cNvSpPr/>
          <p:nvPr/>
        </p:nvSpPr>
        <p:spPr>
          <a:xfrm>
            <a:off x="1021398" y="1542599"/>
            <a:ext cx="1174365" cy="1171327"/>
          </a:xfrm>
          <a:prstGeom prst="roundRect">
            <a:avLst/>
          </a:prstGeom>
          <a:solidFill>
            <a:srgbClr val="F4F9D1"/>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endParaRPr lang="en-US" sz="1200"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600"/>
              </a:spcAft>
            </a:pPr>
            <a:r>
              <a:rPr lang="en-US" sz="1200" dirty="0">
                <a:latin typeface="Calibri" panose="020F0502020204030204" pitchFamily="34" charset="0"/>
                <a:ea typeface="Calibri" panose="020F0502020204030204" pitchFamily="34" charset="0"/>
                <a:cs typeface="Calibri" panose="020F0502020204030204" pitchFamily="34" charset="0"/>
              </a:rPr>
              <a:t>Time</a:t>
            </a:r>
          </a:p>
          <a:p>
            <a:pPr algn="ctr">
              <a:lnSpc>
                <a:spcPct val="107000"/>
              </a:lnSpc>
              <a:spcAft>
                <a:spcPts val="600"/>
              </a:spcAft>
            </a:pPr>
            <a:r>
              <a:rPr lang="en-US" sz="1200" dirty="0">
                <a:latin typeface="Calibri" panose="020F0502020204030204" pitchFamily="34" charset="0"/>
                <a:ea typeface="Calibri" panose="020F0502020204030204" pitchFamily="34" charset="0"/>
                <a:cs typeface="Calibri" panose="020F0502020204030204" pitchFamily="34" charset="0"/>
              </a:rPr>
              <a:t>KSAs</a:t>
            </a:r>
          </a:p>
          <a:p>
            <a:pPr algn="ctr">
              <a:lnSpc>
                <a:spcPct val="107000"/>
              </a:lnSpc>
              <a:spcAft>
                <a:spcPts val="600"/>
              </a:spcAft>
            </a:pPr>
            <a:r>
              <a:rPr lang="en-US" sz="1200" dirty="0">
                <a:latin typeface="Calibri" panose="020F0502020204030204" pitchFamily="34" charset="0"/>
                <a:ea typeface="Calibri" panose="020F0502020204030204" pitchFamily="34" charset="0"/>
                <a:cs typeface="Calibri" panose="020F0502020204030204" pitchFamily="34" charset="0"/>
              </a:rPr>
              <a:t>PI Activities</a:t>
            </a:r>
          </a:p>
          <a:p>
            <a:pPr algn="ctr">
              <a:lnSpc>
                <a:spcPct val="107000"/>
              </a:lnSpc>
              <a:spcAft>
                <a:spcPts val="600"/>
              </a:spcAft>
            </a:pPr>
            <a:r>
              <a:rPr lang="en-US" sz="1200" dirty="0">
                <a:latin typeface="Calibri" panose="020F0502020204030204" pitchFamily="34" charset="0"/>
                <a:ea typeface="Calibri" panose="020F0502020204030204" pitchFamily="34" charset="0"/>
                <a:cs typeface="Calibri" panose="020F0502020204030204" pitchFamily="34" charset="0"/>
              </a:rPr>
              <a:t>Board Exam</a:t>
            </a:r>
          </a:p>
          <a:p>
            <a:pPr algn="ctr">
              <a:lnSpc>
                <a:spcPct val="107000"/>
              </a:lnSpc>
              <a:spcAft>
                <a:spcPts val="600"/>
              </a:spcAft>
            </a:pPr>
            <a:r>
              <a:rPr lang="en-US" sz="825"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6" name="Rectangle 15">
            <a:extLst>
              <a:ext uri="{FF2B5EF4-FFF2-40B4-BE49-F238E27FC236}">
                <a16:creationId xmlns:a16="http://schemas.microsoft.com/office/drawing/2014/main" id="{3BC3CFBF-4B35-4715-368A-FB864F3BDCEE}"/>
              </a:ext>
            </a:extLst>
          </p:cNvPr>
          <p:cNvSpPr/>
          <p:nvPr/>
        </p:nvSpPr>
        <p:spPr>
          <a:xfrm>
            <a:off x="6705838" y="304265"/>
            <a:ext cx="1131570" cy="405599"/>
          </a:xfrm>
          <a:prstGeom prst="rect">
            <a:avLst/>
          </a:prstGeom>
          <a:solidFill>
            <a:schemeClr val="accent2">
              <a:lumMod val="20000"/>
              <a:lumOff val="80000"/>
            </a:schemeClr>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200" b="1" dirty="0">
                <a:latin typeface="Calibri" panose="020F0502020204030204" pitchFamily="34" charset="0"/>
                <a:ea typeface="Calibri" panose="020F0502020204030204" pitchFamily="34" charset="0"/>
                <a:cs typeface="Times New Roman" panose="02020603050405020304" pitchFamily="18" charset="0"/>
              </a:rPr>
              <a:t>Local Community</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DF194865-5928-EB63-2B6D-27DC2F10E7AD}"/>
              </a:ext>
            </a:extLst>
          </p:cNvPr>
          <p:cNvSpPr/>
          <p:nvPr/>
        </p:nvSpPr>
        <p:spPr>
          <a:xfrm>
            <a:off x="2269795" y="962261"/>
            <a:ext cx="1161761" cy="342900"/>
          </a:xfrm>
          <a:prstGeom prst="ellipse">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200" dirty="0">
                <a:latin typeface="Calibri" panose="020F0502020204030204" pitchFamily="34" charset="0"/>
                <a:ea typeface="Calibri" panose="020F0502020204030204" pitchFamily="34" charset="0"/>
                <a:cs typeface="Times New Roman" panose="02020603050405020304" pitchFamily="18" charset="0"/>
              </a:rPr>
              <a:t>Milestones</a:t>
            </a:r>
          </a:p>
        </p:txBody>
      </p:sp>
      <p:sp>
        <p:nvSpPr>
          <p:cNvPr id="19" name="Rectangle: Rounded Corners 15">
            <a:extLst>
              <a:ext uri="{FF2B5EF4-FFF2-40B4-BE49-F238E27FC236}">
                <a16:creationId xmlns:a16="http://schemas.microsoft.com/office/drawing/2014/main" id="{927EFD76-B0BF-18ED-1456-49DA9FBE8B75}"/>
              </a:ext>
            </a:extLst>
          </p:cNvPr>
          <p:cNvSpPr/>
          <p:nvPr/>
        </p:nvSpPr>
        <p:spPr>
          <a:xfrm>
            <a:off x="3109759" y="2902143"/>
            <a:ext cx="966549" cy="331619"/>
          </a:xfrm>
          <a:prstGeom prst="roundRect">
            <a:avLst/>
          </a:prstGeom>
          <a:solidFill>
            <a:schemeClr val="accent1">
              <a:lumMod val="20000"/>
              <a:lumOff val="80000"/>
            </a:schemeClr>
          </a:solidFill>
          <a:ln w="12700" cap="flat" cmpd="sng" algn="ctr">
            <a:solidFill>
              <a:srgbClr val="4472C4">
                <a:shade val="50000"/>
              </a:srgb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Aft>
                <a:spcPts val="600"/>
              </a:spcAft>
            </a:pPr>
            <a:r>
              <a:rPr lang="en-US" sz="1100" dirty="0">
                <a:latin typeface="Calibri" panose="020F0502020204030204" pitchFamily="34" charset="0"/>
                <a:ea typeface="Calibri" panose="020F0502020204030204" pitchFamily="34" charset="0"/>
                <a:cs typeface="Times New Roman" panose="02020603050405020304" pitchFamily="18" charset="0"/>
              </a:rPr>
              <a:t>Program</a:t>
            </a:r>
            <a:r>
              <a:rPr lang="en-US" sz="825" dirty="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Accreditation</a:t>
            </a:r>
          </a:p>
        </p:txBody>
      </p:sp>
      <p:cxnSp>
        <p:nvCxnSpPr>
          <p:cNvPr id="20" name="Straight Connector 19">
            <a:extLst>
              <a:ext uri="{FF2B5EF4-FFF2-40B4-BE49-F238E27FC236}">
                <a16:creationId xmlns:a16="http://schemas.microsoft.com/office/drawing/2014/main" id="{6AFC4CB8-8E8F-7AC7-C3B9-153CD70FB8DF}"/>
              </a:ext>
            </a:extLst>
          </p:cNvPr>
          <p:cNvCxnSpPr>
            <a:cxnSpLocks/>
            <a:stCxn id="5" idx="4"/>
            <a:endCxn id="8" idx="0"/>
          </p:cNvCxnSpPr>
          <p:nvPr/>
        </p:nvCxnSpPr>
        <p:spPr>
          <a:xfrm flipH="1">
            <a:off x="4567079" y="1941671"/>
            <a:ext cx="4920" cy="198731"/>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2519BFA-329C-4B58-0DBD-C0D7963A27C6}"/>
              </a:ext>
            </a:extLst>
          </p:cNvPr>
          <p:cNvCxnSpPr>
            <a:cxnSpLocks/>
          </p:cNvCxnSpPr>
          <p:nvPr/>
        </p:nvCxnSpPr>
        <p:spPr>
          <a:xfrm>
            <a:off x="1565795" y="2719259"/>
            <a:ext cx="0" cy="394268"/>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318EBEC-BF95-047E-AD68-7035567D3FE0}"/>
              </a:ext>
            </a:extLst>
          </p:cNvPr>
          <p:cNvCxnSpPr>
            <a:cxnSpLocks/>
          </p:cNvCxnSpPr>
          <p:nvPr/>
        </p:nvCxnSpPr>
        <p:spPr>
          <a:xfrm flipH="1">
            <a:off x="7400661" y="740035"/>
            <a:ext cx="12034" cy="663711"/>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AE417D-819A-CD4D-96F6-D46516E273D9}"/>
              </a:ext>
            </a:extLst>
          </p:cNvPr>
          <p:cNvCxnSpPr>
            <a:cxnSpLocks/>
            <a:stCxn id="11" idx="0"/>
            <a:endCxn id="10" idx="2"/>
          </p:cNvCxnSpPr>
          <p:nvPr/>
        </p:nvCxnSpPr>
        <p:spPr>
          <a:xfrm flipV="1">
            <a:off x="7503794" y="2378869"/>
            <a:ext cx="13704" cy="962500"/>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45471A-13D5-341A-A9A1-5C0A42E92E22}"/>
              </a:ext>
            </a:extLst>
          </p:cNvPr>
          <p:cNvCxnSpPr>
            <a:cxnSpLocks/>
            <a:endCxn id="5" idx="0"/>
          </p:cNvCxnSpPr>
          <p:nvPr/>
        </p:nvCxnSpPr>
        <p:spPr>
          <a:xfrm>
            <a:off x="4571999" y="1305162"/>
            <a:ext cx="0" cy="315041"/>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0E899AB-4A45-1E2D-EC14-0263AC909B34}"/>
              </a:ext>
            </a:extLst>
          </p:cNvPr>
          <p:cNvCxnSpPr>
            <a:cxnSpLocks/>
            <a:endCxn id="8" idx="3"/>
          </p:cNvCxnSpPr>
          <p:nvPr/>
        </p:nvCxnSpPr>
        <p:spPr>
          <a:xfrm>
            <a:off x="2181139" y="2631742"/>
            <a:ext cx="1931588" cy="42908"/>
          </a:xfrm>
          <a:prstGeom prst="line">
            <a:avLst/>
          </a:prstGeom>
          <a:solidFill>
            <a:srgbClr val="E71224">
              <a:alpha val="75000"/>
            </a:srgbClr>
          </a:solidFill>
          <a:ln w="41275">
            <a:solidFill>
              <a:srgbClr val="E71224"/>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E188558-DB91-F968-C4FA-70212E0AB4B9}"/>
              </a:ext>
            </a:extLst>
          </p:cNvPr>
          <p:cNvCxnSpPr>
            <a:cxnSpLocks/>
          </p:cNvCxnSpPr>
          <p:nvPr/>
        </p:nvCxnSpPr>
        <p:spPr>
          <a:xfrm flipH="1">
            <a:off x="5157175" y="2321703"/>
            <a:ext cx="1934051" cy="234268"/>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ABEFE1E-2AD3-5D19-B55D-3939BE5B4E8B}"/>
              </a:ext>
            </a:extLst>
          </p:cNvPr>
          <p:cNvCxnSpPr>
            <a:cxnSpLocks/>
            <a:endCxn id="6" idx="0"/>
          </p:cNvCxnSpPr>
          <p:nvPr/>
        </p:nvCxnSpPr>
        <p:spPr>
          <a:xfrm>
            <a:off x="3224463" y="1315760"/>
            <a:ext cx="53089" cy="720209"/>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765C4D-2D73-61FB-65CC-D7F337E7C89F}"/>
              </a:ext>
            </a:extLst>
          </p:cNvPr>
          <p:cNvCxnSpPr>
            <a:cxnSpLocks/>
          </p:cNvCxnSpPr>
          <p:nvPr/>
        </p:nvCxnSpPr>
        <p:spPr>
          <a:xfrm flipH="1">
            <a:off x="6576291" y="722803"/>
            <a:ext cx="310934" cy="349088"/>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C9B5A9B-4E49-52AD-829A-9036F2FC734E}"/>
              </a:ext>
            </a:extLst>
          </p:cNvPr>
          <p:cNvCxnSpPr>
            <a:cxnSpLocks/>
          </p:cNvCxnSpPr>
          <p:nvPr/>
        </p:nvCxnSpPr>
        <p:spPr>
          <a:xfrm>
            <a:off x="1730218" y="740034"/>
            <a:ext cx="0" cy="802565"/>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E8B2478-C1B0-5688-C41A-F18CDF8C9C27}"/>
              </a:ext>
            </a:extLst>
          </p:cNvPr>
          <p:cNvCxnSpPr>
            <a:cxnSpLocks/>
            <a:stCxn id="3" idx="2"/>
            <a:endCxn id="4" idx="0"/>
          </p:cNvCxnSpPr>
          <p:nvPr/>
        </p:nvCxnSpPr>
        <p:spPr>
          <a:xfrm>
            <a:off x="4466988" y="604302"/>
            <a:ext cx="13573" cy="325814"/>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24D464D-68F1-7F64-ADF1-65E7A2185B41}"/>
              </a:ext>
            </a:extLst>
          </p:cNvPr>
          <p:cNvCxnSpPr>
            <a:cxnSpLocks/>
            <a:stCxn id="7" idx="2"/>
            <a:endCxn id="9" idx="0"/>
          </p:cNvCxnSpPr>
          <p:nvPr/>
        </p:nvCxnSpPr>
        <p:spPr>
          <a:xfrm flipH="1">
            <a:off x="5999236" y="1403746"/>
            <a:ext cx="132169" cy="306468"/>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4A7077C-696C-3701-06F5-3E0A5C83DE82}"/>
              </a:ext>
            </a:extLst>
          </p:cNvPr>
          <p:cNvCxnSpPr>
            <a:cxnSpLocks/>
            <a:stCxn id="6" idx="5"/>
            <a:endCxn id="8" idx="2"/>
          </p:cNvCxnSpPr>
          <p:nvPr/>
        </p:nvCxnSpPr>
        <p:spPr>
          <a:xfrm>
            <a:off x="3520018" y="2328653"/>
            <a:ext cx="404510" cy="124705"/>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CF3ECBC-B8C7-8DC8-37DB-484F8B4E0AAB}"/>
              </a:ext>
            </a:extLst>
          </p:cNvPr>
          <p:cNvCxnSpPr>
            <a:cxnSpLocks/>
            <a:stCxn id="8" idx="4"/>
          </p:cNvCxnSpPr>
          <p:nvPr/>
        </p:nvCxnSpPr>
        <p:spPr>
          <a:xfrm flipH="1">
            <a:off x="4104532" y="2766313"/>
            <a:ext cx="462548" cy="219536"/>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F62DF80-B94A-2C3E-3B79-0E9763783CD0}"/>
              </a:ext>
            </a:extLst>
          </p:cNvPr>
          <p:cNvCxnSpPr>
            <a:cxnSpLocks/>
          </p:cNvCxnSpPr>
          <p:nvPr/>
        </p:nvCxnSpPr>
        <p:spPr>
          <a:xfrm flipH="1">
            <a:off x="2195762" y="3110860"/>
            <a:ext cx="889170" cy="42908"/>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7226241-37DF-8FA9-1F29-399E74ACDDF2}"/>
              </a:ext>
            </a:extLst>
          </p:cNvPr>
          <p:cNvCxnSpPr>
            <a:cxnSpLocks/>
          </p:cNvCxnSpPr>
          <p:nvPr/>
        </p:nvCxnSpPr>
        <p:spPr>
          <a:xfrm>
            <a:off x="1881385" y="3481654"/>
            <a:ext cx="1966586" cy="662441"/>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F42D78C-3792-CCB9-FCC2-D1D17FB1DF6D}"/>
              </a:ext>
            </a:extLst>
          </p:cNvPr>
          <p:cNvCxnSpPr>
            <a:cxnSpLocks/>
          </p:cNvCxnSpPr>
          <p:nvPr/>
        </p:nvCxnSpPr>
        <p:spPr>
          <a:xfrm flipV="1">
            <a:off x="5508460" y="3743960"/>
            <a:ext cx="1506435" cy="400135"/>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4917633-14C4-35E0-FA99-78B69173EC8B}"/>
              </a:ext>
            </a:extLst>
          </p:cNvPr>
          <p:cNvCxnSpPr>
            <a:cxnSpLocks/>
          </p:cNvCxnSpPr>
          <p:nvPr/>
        </p:nvCxnSpPr>
        <p:spPr>
          <a:xfrm flipH="1">
            <a:off x="5112669" y="2140402"/>
            <a:ext cx="540086" cy="151455"/>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042E7FE-0BB5-47C1-C5E0-749BF5F4BF5A}"/>
              </a:ext>
            </a:extLst>
          </p:cNvPr>
          <p:cNvCxnSpPr>
            <a:cxnSpLocks/>
          </p:cNvCxnSpPr>
          <p:nvPr/>
        </p:nvCxnSpPr>
        <p:spPr>
          <a:xfrm flipH="1">
            <a:off x="3148344" y="609847"/>
            <a:ext cx="699627" cy="376256"/>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A2AEB94-948D-F190-0FB9-0EF4F4966BC7}"/>
              </a:ext>
            </a:extLst>
          </p:cNvPr>
          <p:cNvCxnSpPr>
            <a:cxnSpLocks/>
          </p:cNvCxnSpPr>
          <p:nvPr/>
        </p:nvCxnSpPr>
        <p:spPr>
          <a:xfrm>
            <a:off x="5112671" y="609847"/>
            <a:ext cx="581396" cy="462044"/>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9AF36761-D8E0-FF1D-9295-383B0FD4BCAF}"/>
              </a:ext>
            </a:extLst>
          </p:cNvPr>
          <p:cNvSpPr/>
          <p:nvPr/>
        </p:nvSpPr>
        <p:spPr>
          <a:xfrm>
            <a:off x="5082827" y="2958561"/>
            <a:ext cx="1740578" cy="685800"/>
          </a:xfrm>
          <a:prstGeom prst="ellips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ysClr val="windowText" lastClr="000000"/>
                </a:solidFill>
              </a:rPr>
              <a:t>Outcomes</a:t>
            </a:r>
          </a:p>
        </p:txBody>
      </p:sp>
      <p:cxnSp>
        <p:nvCxnSpPr>
          <p:cNvPr id="28" name="Straight Connector 27">
            <a:extLst>
              <a:ext uri="{FF2B5EF4-FFF2-40B4-BE49-F238E27FC236}">
                <a16:creationId xmlns:a16="http://schemas.microsoft.com/office/drawing/2014/main" id="{98B414D7-638B-A2D4-1ACB-D695E02D4DA4}"/>
              </a:ext>
            </a:extLst>
          </p:cNvPr>
          <p:cNvCxnSpPr>
            <a:cxnSpLocks/>
          </p:cNvCxnSpPr>
          <p:nvPr/>
        </p:nvCxnSpPr>
        <p:spPr>
          <a:xfrm>
            <a:off x="4814656" y="2750365"/>
            <a:ext cx="394974" cy="268391"/>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4189800-D455-47A8-B0A2-B2DD181BF4B4}"/>
              </a:ext>
            </a:extLst>
          </p:cNvPr>
          <p:cNvCxnSpPr>
            <a:cxnSpLocks/>
          </p:cNvCxnSpPr>
          <p:nvPr/>
        </p:nvCxnSpPr>
        <p:spPr>
          <a:xfrm flipH="1">
            <a:off x="2195762" y="3388440"/>
            <a:ext cx="2887067" cy="59371"/>
          </a:xfrm>
          <a:prstGeom prst="line">
            <a:avLst/>
          </a:prstGeom>
          <a:solidFill>
            <a:srgbClr val="E71224">
              <a:alpha val="75000"/>
            </a:srgbClr>
          </a:solidFill>
          <a:ln w="36000">
            <a:solidFill>
              <a:srgbClr val="E7122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64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5A692FE-54EA-6EE4-CF49-D5678F4401C0}"/>
              </a:ext>
            </a:extLst>
          </p:cNvPr>
          <p:cNvGraphicFramePr>
            <a:graphicFrameLocks/>
          </p:cNvGraphicFramePr>
          <p:nvPr>
            <p:extLst>
              <p:ext uri="{D42A27DB-BD31-4B8C-83A1-F6EECF244321}">
                <p14:modId xmlns:p14="http://schemas.microsoft.com/office/powerpoint/2010/main" val="3090952422"/>
              </p:ext>
            </p:extLst>
          </p:nvPr>
        </p:nvGraphicFramePr>
        <p:xfrm>
          <a:off x="433634" y="84841"/>
          <a:ext cx="8088197" cy="271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9A5B211-976E-7308-8F8F-2E04BFECDD92}"/>
              </a:ext>
            </a:extLst>
          </p:cNvPr>
          <p:cNvSpPr txBox="1"/>
          <p:nvPr/>
        </p:nvSpPr>
        <p:spPr>
          <a:xfrm>
            <a:off x="3823202" y="2059388"/>
            <a:ext cx="1611210" cy="369332"/>
          </a:xfrm>
          <a:prstGeom prst="rect">
            <a:avLst/>
          </a:prstGeom>
          <a:noFill/>
        </p:spPr>
        <p:txBody>
          <a:bodyPr wrap="none" rtlCol="0">
            <a:spAutoFit/>
          </a:bodyPr>
          <a:lstStyle/>
          <a:p>
            <a:r>
              <a:rPr lang="en-US" dirty="0"/>
              <a:t>Data Collection</a:t>
            </a:r>
          </a:p>
        </p:txBody>
      </p:sp>
    </p:spTree>
    <p:extLst>
      <p:ext uri="{BB962C8B-B14F-4D97-AF65-F5344CB8AC3E}">
        <p14:creationId xmlns:p14="http://schemas.microsoft.com/office/powerpoint/2010/main" val="4279673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3B66EB-C758-6690-A462-2644E0D4274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513" y="1"/>
            <a:ext cx="9154513" cy="4462670"/>
          </a:xfrm>
          <a:prstGeom prst="rect">
            <a:avLst/>
          </a:prstGeom>
          <a:noFill/>
        </p:spPr>
      </p:pic>
    </p:spTree>
    <p:extLst>
      <p:ext uri="{BB962C8B-B14F-4D97-AF65-F5344CB8AC3E}">
        <p14:creationId xmlns:p14="http://schemas.microsoft.com/office/powerpoint/2010/main" val="324493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AC3D8ED3-DB9F-1F2A-C41A-65502B9399B1}"/>
              </a:ext>
            </a:extLst>
          </p:cNvPr>
          <p:cNvGraphicFramePr>
            <a:graphicFrameLocks/>
          </p:cNvGraphicFramePr>
          <p:nvPr>
            <p:extLst>
              <p:ext uri="{D42A27DB-BD31-4B8C-83A1-F6EECF244321}">
                <p14:modId xmlns:p14="http://schemas.microsoft.com/office/powerpoint/2010/main" val="2228510366"/>
              </p:ext>
            </p:extLst>
          </p:nvPr>
        </p:nvGraphicFramePr>
        <p:xfrm>
          <a:off x="288234" y="1"/>
          <a:ext cx="4651514" cy="4234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7">
            <a:extLst>
              <a:ext uri="{FF2B5EF4-FFF2-40B4-BE49-F238E27FC236}">
                <a16:creationId xmlns:a16="http://schemas.microsoft.com/office/drawing/2014/main" id="{096F9087-A450-0F94-D772-25DE0280D7BD}"/>
              </a:ext>
            </a:extLst>
          </p:cNvPr>
          <p:cNvSpPr>
            <a:spLocks noGrp="1"/>
          </p:cNvSpPr>
          <p:nvPr>
            <p:ph idx="1"/>
          </p:nvPr>
        </p:nvSpPr>
        <p:spPr>
          <a:xfrm>
            <a:off x="6092687" y="1232452"/>
            <a:ext cx="2107096" cy="1339298"/>
          </a:xfrm>
        </p:spPr>
        <p:txBody>
          <a:bodyPr>
            <a:normAutofit/>
          </a:bodyPr>
          <a:lstStyle/>
          <a:p>
            <a:pPr marL="0" indent="0">
              <a:buNone/>
            </a:pPr>
            <a:r>
              <a:rPr lang="en-US" b="1" dirty="0">
                <a:solidFill>
                  <a:srgbClr val="0070C0"/>
                </a:solidFill>
              </a:rPr>
              <a:t>Data Collection</a:t>
            </a:r>
          </a:p>
        </p:txBody>
      </p:sp>
    </p:spTree>
    <p:extLst>
      <p:ext uri="{BB962C8B-B14F-4D97-AF65-F5344CB8AC3E}">
        <p14:creationId xmlns:p14="http://schemas.microsoft.com/office/powerpoint/2010/main" val="3793222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9FEC9F79-D80C-A424-FE3A-4C9CFF0402A4}"/>
              </a:ext>
            </a:extLst>
          </p:cNvPr>
          <p:cNvGraphicFramePr/>
          <p:nvPr>
            <p:extLst>
              <p:ext uri="{D42A27DB-BD31-4B8C-83A1-F6EECF244321}">
                <p14:modId xmlns:p14="http://schemas.microsoft.com/office/powerpoint/2010/main" val="556874662"/>
              </p:ext>
            </p:extLst>
          </p:nvPr>
        </p:nvGraphicFramePr>
        <p:xfrm>
          <a:off x="1766516" y="0"/>
          <a:ext cx="6704815" cy="514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4190F225-C664-9E0D-4EDA-376C8F9CF8A9}"/>
              </a:ext>
            </a:extLst>
          </p:cNvPr>
          <p:cNvSpPr txBox="1">
            <a:spLocks/>
          </p:cNvSpPr>
          <p:nvPr/>
        </p:nvSpPr>
        <p:spPr>
          <a:xfrm>
            <a:off x="381785" y="1418983"/>
            <a:ext cx="2769462" cy="175634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3600" b="0" i="0" kern="1200">
                <a:solidFill>
                  <a:schemeClr val="bg1"/>
                </a:solidFill>
                <a:latin typeface="Calibri" panose="020F0502020204030204" pitchFamily="34" charset="0"/>
                <a:ea typeface="+mj-ea"/>
                <a:cs typeface="Calibri" panose="020F0502020204030204" pitchFamily="34" charset="0"/>
              </a:defRPr>
            </a:lvl1pPr>
          </a:lstStyle>
          <a:p>
            <a:r>
              <a:rPr lang="en-US" dirty="0"/>
              <a:t>Share with your institution</a:t>
            </a:r>
          </a:p>
        </p:txBody>
      </p:sp>
    </p:spTree>
    <p:extLst>
      <p:ext uri="{BB962C8B-B14F-4D97-AF65-F5344CB8AC3E}">
        <p14:creationId xmlns:p14="http://schemas.microsoft.com/office/powerpoint/2010/main" val="536577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52EFA71-B05C-818E-72D7-FD8ED5102E94}"/>
              </a:ext>
            </a:extLst>
          </p:cNvPr>
          <p:cNvPicPr>
            <a:picLocks noGrp="1" noChangeAspect="1"/>
          </p:cNvPicPr>
          <p:nvPr>
            <p:ph idx="4294967295"/>
          </p:nvPr>
        </p:nvPicPr>
        <p:blipFill>
          <a:blip r:embed="rId2"/>
          <a:stretch>
            <a:fillRect/>
          </a:stretch>
        </p:blipFill>
        <p:spPr>
          <a:xfrm>
            <a:off x="2156792" y="291143"/>
            <a:ext cx="4383155" cy="4020222"/>
          </a:xfrm>
          <a:prstGeom prst="rect">
            <a:avLst/>
          </a:prstGeom>
        </p:spPr>
      </p:pic>
      <p:sp>
        <p:nvSpPr>
          <p:cNvPr id="5" name="TextBox 4">
            <a:extLst>
              <a:ext uri="{FF2B5EF4-FFF2-40B4-BE49-F238E27FC236}">
                <a16:creationId xmlns:a16="http://schemas.microsoft.com/office/drawing/2014/main" id="{798C1C35-7EC2-D778-A999-7D434AF356B9}"/>
              </a:ext>
            </a:extLst>
          </p:cNvPr>
          <p:cNvSpPr txBox="1"/>
          <p:nvPr/>
        </p:nvSpPr>
        <p:spPr>
          <a:xfrm>
            <a:off x="6202017" y="291143"/>
            <a:ext cx="2862470" cy="2031325"/>
          </a:xfrm>
          <a:prstGeom prst="rect">
            <a:avLst/>
          </a:prstGeom>
          <a:noFill/>
        </p:spPr>
        <p:txBody>
          <a:bodyPr wrap="square" rtlCol="0">
            <a:spAutoFit/>
          </a:bodyPr>
          <a:lstStyle/>
          <a:p>
            <a:r>
              <a:rPr lang="en-US" b="1" dirty="0"/>
              <a:t>Make a plan!</a:t>
            </a:r>
          </a:p>
          <a:p>
            <a:pPr marL="285750" indent="-285750">
              <a:buFont typeface="Arial" panose="020B0604020202020204" pitchFamily="34" charset="0"/>
              <a:buChar char="•"/>
            </a:pPr>
            <a:r>
              <a:rPr lang="en-US" dirty="0"/>
              <a:t>Address your gaps</a:t>
            </a:r>
          </a:p>
          <a:p>
            <a:pPr marL="285750" indent="-285750">
              <a:buFont typeface="Arial" panose="020B0604020202020204" pitchFamily="34" charset="0"/>
              <a:buChar char="•"/>
            </a:pPr>
            <a:r>
              <a:rPr lang="en-US" dirty="0"/>
              <a:t>Identify the resources you have</a:t>
            </a:r>
          </a:p>
          <a:p>
            <a:pPr marL="285750" indent="-285750">
              <a:buFont typeface="Arial" panose="020B0604020202020204" pitchFamily="34" charset="0"/>
              <a:buChar char="•"/>
            </a:pPr>
            <a:r>
              <a:rPr lang="en-US" dirty="0"/>
              <a:t>Create a timeline</a:t>
            </a:r>
          </a:p>
          <a:p>
            <a:pPr marL="285750" indent="-285750">
              <a:buFont typeface="Arial" panose="020B0604020202020204" pitchFamily="34" charset="0"/>
              <a:buChar char="•"/>
            </a:pPr>
            <a:r>
              <a:rPr lang="en-US" dirty="0"/>
              <a:t>How to measure success?</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5F576921-AC91-36D3-62D6-1BFB808FCAF9}"/>
              </a:ext>
            </a:extLst>
          </p:cNvPr>
          <p:cNvSpPr txBox="1"/>
          <p:nvPr/>
        </p:nvSpPr>
        <p:spPr>
          <a:xfrm>
            <a:off x="6283379" y="2675699"/>
            <a:ext cx="2443178" cy="1200329"/>
          </a:xfrm>
          <a:prstGeom prst="rect">
            <a:avLst/>
          </a:prstGeom>
          <a:noFill/>
        </p:spPr>
        <p:txBody>
          <a:bodyPr wrap="square" rtlCol="0">
            <a:spAutoFit/>
          </a:bodyPr>
          <a:lstStyle/>
          <a:p>
            <a:r>
              <a:rPr lang="en-US" b="1" dirty="0"/>
              <a:t>Do it!</a:t>
            </a:r>
          </a:p>
          <a:p>
            <a:pPr marL="285750" indent="-285750">
              <a:buFont typeface="Arial" panose="020B0604020202020204" pitchFamily="34" charset="0"/>
              <a:buChar char="•"/>
            </a:pPr>
            <a:r>
              <a:rPr lang="en-US" dirty="0"/>
              <a:t>Implement the plan</a:t>
            </a:r>
          </a:p>
          <a:p>
            <a:pPr marL="285750" indent="-285750">
              <a:buFont typeface="Arial" panose="020B0604020202020204" pitchFamily="34" charset="0"/>
              <a:buChar char="•"/>
            </a:pPr>
            <a:r>
              <a:rPr lang="en-US" dirty="0"/>
              <a:t>Gather information along the way</a:t>
            </a:r>
          </a:p>
        </p:txBody>
      </p:sp>
      <p:sp>
        <p:nvSpPr>
          <p:cNvPr id="8" name="TextBox 7">
            <a:extLst>
              <a:ext uri="{FF2B5EF4-FFF2-40B4-BE49-F238E27FC236}">
                <a16:creationId xmlns:a16="http://schemas.microsoft.com/office/drawing/2014/main" id="{E0A2D401-2FBA-CD6D-40A7-18404F283372}"/>
              </a:ext>
            </a:extLst>
          </p:cNvPr>
          <p:cNvSpPr txBox="1"/>
          <p:nvPr/>
        </p:nvSpPr>
        <p:spPr>
          <a:xfrm>
            <a:off x="785191" y="2675699"/>
            <a:ext cx="1888435" cy="1477328"/>
          </a:xfrm>
          <a:prstGeom prst="rect">
            <a:avLst/>
          </a:prstGeom>
          <a:noFill/>
        </p:spPr>
        <p:txBody>
          <a:bodyPr wrap="square" rtlCol="0">
            <a:spAutoFit/>
          </a:bodyPr>
          <a:lstStyle/>
          <a:p>
            <a:r>
              <a:rPr lang="en-US" b="1" dirty="0"/>
              <a:t>Study it!</a:t>
            </a:r>
          </a:p>
          <a:p>
            <a:pPr marL="285750" indent="-285750">
              <a:buFont typeface="Arial" panose="020B0604020202020204" pitchFamily="34" charset="0"/>
              <a:buChar char="•"/>
            </a:pPr>
            <a:r>
              <a:rPr lang="en-US" dirty="0"/>
              <a:t>Analyze the information at defined intervals</a:t>
            </a:r>
          </a:p>
        </p:txBody>
      </p:sp>
      <p:sp>
        <p:nvSpPr>
          <p:cNvPr id="9" name="TextBox 8">
            <a:extLst>
              <a:ext uri="{FF2B5EF4-FFF2-40B4-BE49-F238E27FC236}">
                <a16:creationId xmlns:a16="http://schemas.microsoft.com/office/drawing/2014/main" id="{3BFAAB30-3D55-8985-583B-08F27C60DFFD}"/>
              </a:ext>
            </a:extLst>
          </p:cNvPr>
          <p:cNvSpPr txBox="1"/>
          <p:nvPr/>
        </p:nvSpPr>
        <p:spPr>
          <a:xfrm>
            <a:off x="626165" y="291143"/>
            <a:ext cx="1769165" cy="1477328"/>
          </a:xfrm>
          <a:prstGeom prst="rect">
            <a:avLst/>
          </a:prstGeom>
          <a:noFill/>
        </p:spPr>
        <p:txBody>
          <a:bodyPr wrap="square" rtlCol="0">
            <a:spAutoFit/>
          </a:bodyPr>
          <a:lstStyle/>
          <a:p>
            <a:r>
              <a:rPr lang="en-US" b="1" dirty="0"/>
              <a:t>Act on it!</a:t>
            </a:r>
          </a:p>
          <a:p>
            <a:pPr marL="285750" indent="-285750">
              <a:buFont typeface="Arial" panose="020B0604020202020204" pitchFamily="34" charset="0"/>
              <a:buChar char="•"/>
            </a:pPr>
            <a:r>
              <a:rPr lang="en-US" dirty="0"/>
              <a:t>Update your plan based on the information</a:t>
            </a:r>
          </a:p>
        </p:txBody>
      </p:sp>
    </p:spTree>
    <p:extLst>
      <p:ext uri="{BB962C8B-B14F-4D97-AF65-F5344CB8AC3E}">
        <p14:creationId xmlns:p14="http://schemas.microsoft.com/office/powerpoint/2010/main" val="415865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16C161-7D5E-FCE9-A37B-B3488FA72941}"/>
              </a:ext>
            </a:extLst>
          </p:cNvPr>
          <p:cNvSpPr>
            <a:spLocks noGrp="1"/>
          </p:cNvSpPr>
          <p:nvPr>
            <p:ph type="title"/>
          </p:nvPr>
        </p:nvSpPr>
        <p:spPr/>
        <p:txBody>
          <a:bodyPr/>
          <a:lstStyle/>
          <a:p>
            <a:r>
              <a:rPr lang="en-US" dirty="0">
                <a:solidFill>
                  <a:srgbClr val="0070C0"/>
                </a:solidFill>
              </a:rPr>
              <a:t>Getting started:</a:t>
            </a:r>
          </a:p>
        </p:txBody>
      </p:sp>
      <p:sp>
        <p:nvSpPr>
          <p:cNvPr id="6" name="Content Placeholder 5">
            <a:extLst>
              <a:ext uri="{FF2B5EF4-FFF2-40B4-BE49-F238E27FC236}">
                <a16:creationId xmlns:a16="http://schemas.microsoft.com/office/drawing/2014/main" id="{F42DCE5B-A70D-4513-8994-2FAC345C7F8F}"/>
              </a:ext>
            </a:extLst>
          </p:cNvPr>
          <p:cNvSpPr>
            <a:spLocks noGrp="1"/>
          </p:cNvSpPr>
          <p:nvPr>
            <p:ph idx="1"/>
          </p:nvPr>
        </p:nvSpPr>
        <p:spPr>
          <a:xfrm>
            <a:off x="503604" y="1198075"/>
            <a:ext cx="7886700" cy="3262312"/>
          </a:xfrm>
        </p:spPr>
        <p:txBody>
          <a:bodyPr/>
          <a:lstStyle/>
          <a:p>
            <a:r>
              <a:rPr lang="en-US" dirty="0"/>
              <a:t>Design with the end in mind – Outcomes!</a:t>
            </a:r>
          </a:p>
          <a:p>
            <a:r>
              <a:rPr lang="en-US" dirty="0"/>
              <a:t>Engage, look for champions, mentors</a:t>
            </a:r>
          </a:p>
          <a:p>
            <a:r>
              <a:rPr lang="en-US" dirty="0"/>
              <a:t>Create a curriculum with a schedule to complete</a:t>
            </a:r>
          </a:p>
          <a:p>
            <a:r>
              <a:rPr lang="en-US" dirty="0"/>
              <a:t>Personalize the curriculum to your program</a:t>
            </a:r>
          </a:p>
          <a:p>
            <a:r>
              <a:rPr lang="en-US" dirty="0"/>
              <a:t>Identify resources</a:t>
            </a:r>
          </a:p>
          <a:p>
            <a:r>
              <a:rPr lang="en-US" dirty="0"/>
              <a:t>Workshops and teambuilding, get buy in</a:t>
            </a:r>
          </a:p>
          <a:p>
            <a:r>
              <a:rPr lang="en-US" dirty="0"/>
              <a:t>Maintain momentum</a:t>
            </a:r>
          </a:p>
          <a:p>
            <a:endParaRPr lang="en-US" dirty="0"/>
          </a:p>
        </p:txBody>
      </p:sp>
      <p:pic>
        <p:nvPicPr>
          <p:cNvPr id="3" name="Picture 2">
            <a:extLst>
              <a:ext uri="{FF2B5EF4-FFF2-40B4-BE49-F238E27FC236}">
                <a16:creationId xmlns:a16="http://schemas.microsoft.com/office/drawing/2014/main" id="{DAA3BEDD-3AF8-1BB1-D833-DB14A046072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12154"/>
          <a:stretch/>
        </p:blipFill>
        <p:spPr>
          <a:xfrm>
            <a:off x="7363413" y="110836"/>
            <a:ext cx="1547946" cy="1468582"/>
          </a:xfrm>
          <a:prstGeom prst="rect">
            <a:avLst/>
          </a:prstGeom>
        </p:spPr>
      </p:pic>
    </p:spTree>
    <p:extLst>
      <p:ext uri="{BB962C8B-B14F-4D97-AF65-F5344CB8AC3E}">
        <p14:creationId xmlns:p14="http://schemas.microsoft.com/office/powerpoint/2010/main" val="138325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E35A-0DF6-7AB3-6FAB-77C77237B68F}"/>
              </a:ext>
            </a:extLst>
          </p:cNvPr>
          <p:cNvSpPr>
            <a:spLocks noGrp="1"/>
          </p:cNvSpPr>
          <p:nvPr>
            <p:ph type="title"/>
          </p:nvPr>
        </p:nvSpPr>
        <p:spPr/>
        <p:txBody>
          <a:bodyPr/>
          <a:lstStyle/>
          <a:p>
            <a:r>
              <a:rPr lang="en-US" dirty="0">
                <a:solidFill>
                  <a:srgbClr val="0070C0"/>
                </a:solidFill>
              </a:rPr>
              <a:t>Suggested Curriculum</a:t>
            </a:r>
          </a:p>
        </p:txBody>
      </p:sp>
      <p:sp>
        <p:nvSpPr>
          <p:cNvPr id="3" name="Content Placeholder 2">
            <a:extLst>
              <a:ext uri="{FF2B5EF4-FFF2-40B4-BE49-F238E27FC236}">
                <a16:creationId xmlns:a16="http://schemas.microsoft.com/office/drawing/2014/main" id="{56E27E7E-67CC-72AF-7C20-5EFB9EE5E4F2}"/>
              </a:ext>
            </a:extLst>
          </p:cNvPr>
          <p:cNvSpPr>
            <a:spLocks noGrp="1"/>
          </p:cNvSpPr>
          <p:nvPr>
            <p:ph idx="1"/>
          </p:nvPr>
        </p:nvSpPr>
        <p:spPr>
          <a:xfrm>
            <a:off x="342900" y="1392444"/>
            <a:ext cx="8458199" cy="3262312"/>
          </a:xfrm>
        </p:spPr>
        <p:txBody>
          <a:bodyPr/>
          <a:lstStyle/>
          <a:p>
            <a:r>
              <a:rPr lang="en-US" dirty="0"/>
              <a:t>Review of CBME</a:t>
            </a:r>
          </a:p>
          <a:p>
            <a:r>
              <a:rPr lang="en-US" dirty="0"/>
              <a:t>Addressing the Family Medicine Outcomes</a:t>
            </a:r>
          </a:p>
          <a:p>
            <a:r>
              <a:rPr lang="en-US" dirty="0"/>
              <a:t>Creating competency-based Goals and Objectives</a:t>
            </a:r>
          </a:p>
          <a:p>
            <a:r>
              <a:rPr lang="en-US" dirty="0"/>
              <a:t>Developing and Using Competency-based Assessment Strategies</a:t>
            </a:r>
          </a:p>
          <a:p>
            <a:r>
              <a:rPr lang="en-US" dirty="0"/>
              <a:t>Giving Feedback and Using Direct Observation</a:t>
            </a:r>
          </a:p>
          <a:p>
            <a:r>
              <a:rPr lang="en-US" dirty="0"/>
              <a:t>Advising and Coaching with ILPs</a:t>
            </a:r>
          </a:p>
          <a:p>
            <a:endParaRPr lang="en-US" dirty="0"/>
          </a:p>
        </p:txBody>
      </p:sp>
      <p:pic>
        <p:nvPicPr>
          <p:cNvPr id="7" name="Picture 6">
            <a:extLst>
              <a:ext uri="{FF2B5EF4-FFF2-40B4-BE49-F238E27FC236}">
                <a16:creationId xmlns:a16="http://schemas.microsoft.com/office/drawing/2014/main" id="{602F819E-50B1-70B7-2046-6D73D430F510}"/>
              </a:ext>
            </a:extLst>
          </p:cNvPr>
          <p:cNvPicPr>
            <a:picLocks noChangeAspect="1"/>
          </p:cNvPicPr>
          <p:nvPr/>
        </p:nvPicPr>
        <p:blipFill>
          <a:blip r:embed="rId3">
            <a:duotone>
              <a:schemeClr val="accent2">
                <a:shade val="45000"/>
                <a:satMod val="135000"/>
              </a:schemeClr>
              <a:prstClr val="white"/>
            </a:duotone>
            <a:extLst>
              <a:ext uri="{837473B0-CC2E-450A-ABE3-18F120FF3D39}">
                <a1611:picAttrSrcUrl xmlns:a1611="http://schemas.microsoft.com/office/drawing/2016/11/main" r:id="rId4"/>
              </a:ext>
            </a:extLst>
          </a:blip>
          <a:stretch>
            <a:fillRect/>
          </a:stretch>
        </p:blipFill>
        <p:spPr>
          <a:xfrm>
            <a:off x="7412107" y="398669"/>
            <a:ext cx="1143000" cy="1384300"/>
          </a:xfrm>
          <a:prstGeom prst="rect">
            <a:avLst/>
          </a:prstGeom>
        </p:spPr>
      </p:pic>
    </p:spTree>
    <p:extLst>
      <p:ext uri="{BB962C8B-B14F-4D97-AF65-F5344CB8AC3E}">
        <p14:creationId xmlns:p14="http://schemas.microsoft.com/office/powerpoint/2010/main" val="1124311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392E-C3AB-65B4-F0B4-0BD66EB240D5}"/>
              </a:ext>
            </a:extLst>
          </p:cNvPr>
          <p:cNvSpPr>
            <a:spLocks noGrp="1"/>
          </p:cNvSpPr>
          <p:nvPr>
            <p:ph type="ctrTitle" idx="4294967295"/>
          </p:nvPr>
        </p:nvSpPr>
        <p:spPr>
          <a:xfrm>
            <a:off x="738909" y="595457"/>
            <a:ext cx="3243263" cy="1187623"/>
          </a:xfrm>
          <a:solidFill>
            <a:schemeClr val="bg1"/>
          </a:solidFill>
        </p:spPr>
        <p:txBody>
          <a:bodyPr>
            <a:normAutofit/>
          </a:bodyPr>
          <a:lstStyle/>
          <a:p>
            <a:r>
              <a:rPr lang="en-US" b="1" dirty="0"/>
              <a:t>Millers Pyramid</a:t>
            </a:r>
          </a:p>
        </p:txBody>
      </p:sp>
      <p:graphicFrame>
        <p:nvGraphicFramePr>
          <p:cNvPr id="8" name="Content Placeholder 7">
            <a:extLst>
              <a:ext uri="{FF2B5EF4-FFF2-40B4-BE49-F238E27FC236}">
                <a16:creationId xmlns:a16="http://schemas.microsoft.com/office/drawing/2014/main" id="{E193C3B5-9AFE-79A5-C357-F91A9E7D7493}"/>
              </a:ext>
            </a:extLst>
          </p:cNvPr>
          <p:cNvGraphicFramePr>
            <a:graphicFrameLocks noGrp="1"/>
          </p:cNvGraphicFramePr>
          <p:nvPr>
            <p:ph idx="4294967295"/>
            <p:extLst>
              <p:ext uri="{D42A27DB-BD31-4B8C-83A1-F6EECF244321}">
                <p14:modId xmlns:p14="http://schemas.microsoft.com/office/powerpoint/2010/main" val="3692720326"/>
              </p:ext>
            </p:extLst>
          </p:nvPr>
        </p:nvGraphicFramePr>
        <p:xfrm>
          <a:off x="3398838" y="101600"/>
          <a:ext cx="5745162" cy="4256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a:extLst>
              <a:ext uri="{FF2B5EF4-FFF2-40B4-BE49-F238E27FC236}">
                <a16:creationId xmlns:a16="http://schemas.microsoft.com/office/drawing/2014/main" id="{9CC97470-905F-6178-3669-B8800E59901F}"/>
              </a:ext>
            </a:extLst>
          </p:cNvPr>
          <p:cNvSpPr/>
          <p:nvPr/>
        </p:nvSpPr>
        <p:spPr>
          <a:xfrm>
            <a:off x="5325948" y="784807"/>
            <a:ext cx="1719470" cy="526153"/>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6B26B5C-FF60-F789-DA8F-0EE967446312}"/>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b="6779"/>
          <a:stretch/>
        </p:blipFill>
        <p:spPr>
          <a:xfrm>
            <a:off x="957901" y="2022764"/>
            <a:ext cx="1623195" cy="1598260"/>
          </a:xfrm>
          <a:prstGeom prst="rect">
            <a:avLst/>
          </a:prstGeom>
        </p:spPr>
      </p:pic>
    </p:spTree>
    <p:extLst>
      <p:ext uri="{BB962C8B-B14F-4D97-AF65-F5344CB8AC3E}">
        <p14:creationId xmlns:p14="http://schemas.microsoft.com/office/powerpoint/2010/main" val="2623657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FCD7-DD39-D146-5E1F-14BA3E69C7A7}"/>
              </a:ext>
            </a:extLst>
          </p:cNvPr>
          <p:cNvSpPr>
            <a:spLocks noGrp="1"/>
          </p:cNvSpPr>
          <p:nvPr>
            <p:ph type="title"/>
          </p:nvPr>
        </p:nvSpPr>
        <p:spPr>
          <a:xfrm>
            <a:off x="628650" y="131833"/>
            <a:ext cx="7886700" cy="993775"/>
          </a:xfrm>
        </p:spPr>
        <p:txBody>
          <a:bodyPr/>
          <a:lstStyle/>
          <a:p>
            <a:r>
              <a:rPr lang="en-US" dirty="0">
                <a:solidFill>
                  <a:srgbClr val="0070C0"/>
                </a:solidFill>
              </a:rPr>
              <a:t>Family Medicine Outcomes</a:t>
            </a:r>
          </a:p>
        </p:txBody>
      </p:sp>
      <p:sp>
        <p:nvSpPr>
          <p:cNvPr id="3" name="Content Placeholder 2">
            <a:extLst>
              <a:ext uri="{FF2B5EF4-FFF2-40B4-BE49-F238E27FC236}">
                <a16:creationId xmlns:a16="http://schemas.microsoft.com/office/drawing/2014/main" id="{B33B70A9-56A9-7C2F-13C2-5AEDDF8D8454}"/>
              </a:ext>
            </a:extLst>
          </p:cNvPr>
          <p:cNvSpPr>
            <a:spLocks noGrp="1"/>
          </p:cNvSpPr>
          <p:nvPr>
            <p:ph idx="1"/>
          </p:nvPr>
        </p:nvSpPr>
        <p:spPr>
          <a:xfrm>
            <a:off x="578709" y="1125607"/>
            <a:ext cx="7886700" cy="3272251"/>
          </a:xfrm>
        </p:spPr>
        <p:txBody>
          <a:bodyPr>
            <a:normAutofit/>
          </a:bodyPr>
          <a:lstStyle/>
          <a:p>
            <a:r>
              <a:rPr lang="en-US" dirty="0"/>
              <a:t>What are they?</a:t>
            </a:r>
          </a:p>
          <a:p>
            <a:r>
              <a:rPr lang="en-US" dirty="0"/>
              <a:t>How does our program address them?</a:t>
            </a:r>
          </a:p>
          <a:p>
            <a:r>
              <a:rPr lang="en-US" dirty="0"/>
              <a:t>Where are the gaps and how can we fill them?</a:t>
            </a:r>
          </a:p>
          <a:p>
            <a:r>
              <a:rPr lang="en-US" dirty="0"/>
              <a:t>What resources to we have?</a:t>
            </a:r>
          </a:p>
          <a:p>
            <a:r>
              <a:rPr lang="en-US" dirty="0"/>
              <a:t>What resources do we need going forward?</a:t>
            </a:r>
          </a:p>
          <a:p>
            <a:endParaRPr lang="en-US" dirty="0"/>
          </a:p>
          <a:p>
            <a:pPr marL="0" indent="0">
              <a:buNone/>
            </a:pPr>
            <a:r>
              <a:rPr lang="en-US" b="1" dirty="0">
                <a:solidFill>
                  <a:schemeClr val="accent1">
                    <a:lumMod val="50000"/>
                  </a:schemeClr>
                </a:solidFill>
              </a:rPr>
              <a:t>	Goal: </a:t>
            </a:r>
            <a:r>
              <a:rPr lang="en-US" dirty="0">
                <a:solidFill>
                  <a:schemeClr val="accent1">
                    <a:lumMod val="50000"/>
                  </a:schemeClr>
                </a:solidFill>
              </a:rPr>
              <a:t>Curriculum designed to target them</a:t>
            </a:r>
          </a:p>
          <a:p>
            <a:endParaRPr lang="en-US" dirty="0"/>
          </a:p>
        </p:txBody>
      </p:sp>
      <p:pic>
        <p:nvPicPr>
          <p:cNvPr id="5" name="Picture 4">
            <a:extLst>
              <a:ext uri="{FF2B5EF4-FFF2-40B4-BE49-F238E27FC236}">
                <a16:creationId xmlns:a16="http://schemas.microsoft.com/office/drawing/2014/main" id="{D99A5728-ADA9-7AF9-137E-3EB67391976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0380080">
            <a:off x="7255163" y="558101"/>
            <a:ext cx="976723" cy="850970"/>
          </a:xfrm>
          <a:prstGeom prst="rect">
            <a:avLst/>
          </a:prstGeom>
        </p:spPr>
      </p:pic>
      <p:pic>
        <p:nvPicPr>
          <p:cNvPr id="7" name="Picture 6">
            <a:extLst>
              <a:ext uri="{FF2B5EF4-FFF2-40B4-BE49-F238E27FC236}">
                <a16:creationId xmlns:a16="http://schemas.microsoft.com/office/drawing/2014/main" id="{DA2F242A-E217-8C33-E7F0-FAE9315EC32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16403" y="3642279"/>
            <a:ext cx="737635" cy="755580"/>
          </a:xfrm>
          <a:prstGeom prst="rect">
            <a:avLst/>
          </a:prstGeom>
        </p:spPr>
      </p:pic>
    </p:spTree>
    <p:extLst>
      <p:ext uri="{BB962C8B-B14F-4D97-AF65-F5344CB8AC3E}">
        <p14:creationId xmlns:p14="http://schemas.microsoft.com/office/powerpoint/2010/main" val="296201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249194" y="217283"/>
            <a:ext cx="8112876" cy="549116"/>
          </a:xfrm>
        </p:spPr>
        <p:txBody>
          <a:bodyPr>
            <a:normAutofit/>
          </a:bodyPr>
          <a:lstStyle/>
          <a:p>
            <a:r>
              <a:rPr lang="en-US" sz="3000" b="1" dirty="0">
                <a:solidFill>
                  <a:schemeClr val="accent2"/>
                </a:solidFill>
              </a:rPr>
              <a:t>Faculty Development Webinars</a:t>
            </a:r>
          </a:p>
        </p:txBody>
      </p:sp>
      <p:graphicFrame>
        <p:nvGraphicFramePr>
          <p:cNvPr id="8" name="Content Placeholder 2">
            <a:extLst>
              <a:ext uri="{FF2B5EF4-FFF2-40B4-BE49-F238E27FC236}">
                <a16:creationId xmlns:a16="http://schemas.microsoft.com/office/drawing/2014/main" id="{8E26F397-4A46-8CD2-2447-1CCFF17562BF}"/>
              </a:ext>
            </a:extLst>
          </p:cNvPr>
          <p:cNvGraphicFramePr>
            <a:graphicFrameLocks noGrp="1"/>
          </p:cNvGraphicFramePr>
          <p:nvPr>
            <p:ph idx="1"/>
            <p:extLst>
              <p:ext uri="{D42A27DB-BD31-4B8C-83A1-F6EECF244321}">
                <p14:modId xmlns:p14="http://schemas.microsoft.com/office/powerpoint/2010/main" val="393415356"/>
              </p:ext>
            </p:extLst>
          </p:nvPr>
        </p:nvGraphicFramePr>
        <p:xfrm>
          <a:off x="263951" y="766399"/>
          <a:ext cx="8502977" cy="4285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FCC8BEA-BD34-BC41-5A69-DBD1D166CC67}"/>
              </a:ext>
            </a:extLst>
          </p:cNvPr>
          <p:cNvSpPr txBox="1"/>
          <p:nvPr/>
        </p:nvSpPr>
        <p:spPr>
          <a:xfrm>
            <a:off x="6433546" y="274171"/>
            <a:ext cx="2461260" cy="338554"/>
          </a:xfrm>
          <a:prstGeom prst="rect">
            <a:avLst/>
          </a:prstGeom>
          <a:noFill/>
          <a:ln w="127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rebuchet MS" panose="020B0603020202020204"/>
                <a:ea typeface="+mn-ea"/>
                <a:cs typeface="+mn-cs"/>
              </a:rPr>
              <a:t>stfm.org/cbmewebinars</a:t>
            </a:r>
          </a:p>
        </p:txBody>
      </p:sp>
      <p:sp>
        <p:nvSpPr>
          <p:cNvPr id="7" name="TextBox 6">
            <a:extLst>
              <a:ext uri="{FF2B5EF4-FFF2-40B4-BE49-F238E27FC236}">
                <a16:creationId xmlns:a16="http://schemas.microsoft.com/office/drawing/2014/main" id="{B90A9006-E1E2-7B69-0E1C-28C017AF45FE}"/>
              </a:ext>
            </a:extLst>
          </p:cNvPr>
          <p:cNvSpPr txBox="1"/>
          <p:nvPr/>
        </p:nvSpPr>
        <p:spPr>
          <a:xfrm>
            <a:off x="76199" y="612725"/>
            <a:ext cx="493817"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9" name="TextBox 8">
            <a:extLst>
              <a:ext uri="{FF2B5EF4-FFF2-40B4-BE49-F238E27FC236}">
                <a16:creationId xmlns:a16="http://schemas.microsoft.com/office/drawing/2014/main" id="{535DDA93-8A75-D60E-9579-1E881D3FE7EF}"/>
              </a:ext>
            </a:extLst>
          </p:cNvPr>
          <p:cNvSpPr txBox="1"/>
          <p:nvPr/>
        </p:nvSpPr>
        <p:spPr>
          <a:xfrm>
            <a:off x="2613710" y="633477"/>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3" name="TextBox 2">
            <a:extLst>
              <a:ext uri="{FF2B5EF4-FFF2-40B4-BE49-F238E27FC236}">
                <a16:creationId xmlns:a16="http://schemas.microsoft.com/office/drawing/2014/main" id="{4AC98540-2021-CEAF-E167-5FE9149D82C3}"/>
              </a:ext>
            </a:extLst>
          </p:cNvPr>
          <p:cNvSpPr txBox="1"/>
          <p:nvPr/>
        </p:nvSpPr>
        <p:spPr>
          <a:xfrm>
            <a:off x="4571641" y="669184"/>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sp>
        <p:nvSpPr>
          <p:cNvPr id="5" name="TextBox 4">
            <a:extLst>
              <a:ext uri="{FF2B5EF4-FFF2-40B4-BE49-F238E27FC236}">
                <a16:creationId xmlns:a16="http://schemas.microsoft.com/office/drawing/2014/main" id="{3F2A6462-A3CB-E31E-4BCB-0D2BF6BFC424}"/>
              </a:ext>
            </a:extLst>
          </p:cNvPr>
          <p:cNvSpPr txBox="1"/>
          <p:nvPr/>
        </p:nvSpPr>
        <p:spPr>
          <a:xfrm>
            <a:off x="6808997" y="633478"/>
            <a:ext cx="781049"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3600" b="0" i="0" u="none" strike="noStrike" kern="1200" cap="none" spc="0" normalizeH="0" baseline="0" noProof="0" dirty="0">
                <a:ln>
                  <a:noFill/>
                </a:ln>
                <a:solidFill>
                  <a:srgbClr val="FFC000"/>
                </a:solidFill>
                <a:effectLst/>
                <a:uLnTx/>
                <a:uFillTx/>
                <a:latin typeface="Trebuchet MS" panose="020B0603020202020204"/>
                <a:ea typeface="+mn-ea"/>
                <a:cs typeface="+mn-cs"/>
              </a:rPr>
              <a:t> </a:t>
            </a:r>
          </a:p>
        </p:txBody>
      </p:sp>
      <p:pic>
        <p:nvPicPr>
          <p:cNvPr id="6" name="Picture 5">
            <a:extLst>
              <a:ext uri="{FF2B5EF4-FFF2-40B4-BE49-F238E27FC236}">
                <a16:creationId xmlns:a16="http://schemas.microsoft.com/office/drawing/2014/main" id="{FABC2F31-1F46-6B6A-A1F3-262DDECC55F8}"/>
              </a:ext>
            </a:extLst>
          </p:cNvPr>
          <p:cNvPicPr>
            <a:picLocks noChangeAspect="1"/>
          </p:cNvPicPr>
          <p:nvPr/>
        </p:nvPicPr>
        <p:blipFill>
          <a:blip r:embed="rId8"/>
          <a:stretch>
            <a:fillRect/>
          </a:stretch>
        </p:blipFill>
        <p:spPr>
          <a:xfrm>
            <a:off x="27007" y="2218401"/>
            <a:ext cx="876300" cy="889000"/>
          </a:xfrm>
          <a:prstGeom prst="rect">
            <a:avLst/>
          </a:prstGeom>
        </p:spPr>
      </p:pic>
    </p:spTree>
    <p:extLst>
      <p:ext uri="{BB962C8B-B14F-4D97-AF65-F5344CB8AC3E}">
        <p14:creationId xmlns:p14="http://schemas.microsoft.com/office/powerpoint/2010/main" val="36664979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D169-7FD5-62BD-76A6-77F697D94DC1}"/>
              </a:ext>
            </a:extLst>
          </p:cNvPr>
          <p:cNvSpPr>
            <a:spLocks noGrp="1"/>
          </p:cNvSpPr>
          <p:nvPr>
            <p:ph type="title"/>
          </p:nvPr>
        </p:nvSpPr>
        <p:spPr>
          <a:xfrm>
            <a:off x="303972" y="-53181"/>
            <a:ext cx="8418443" cy="993775"/>
          </a:xfrm>
        </p:spPr>
        <p:txBody>
          <a:bodyPr>
            <a:normAutofit/>
          </a:bodyPr>
          <a:lstStyle/>
          <a:p>
            <a:pPr algn="ctr"/>
            <a:r>
              <a:rPr lang="en-US" sz="3200" dirty="0">
                <a:solidFill>
                  <a:srgbClr val="0070C0"/>
                </a:solidFill>
              </a:rPr>
              <a:t>Competency Based Goals and Objectives</a:t>
            </a:r>
          </a:p>
        </p:txBody>
      </p:sp>
      <p:sp>
        <p:nvSpPr>
          <p:cNvPr id="3" name="Content Placeholder 2">
            <a:extLst>
              <a:ext uri="{FF2B5EF4-FFF2-40B4-BE49-F238E27FC236}">
                <a16:creationId xmlns:a16="http://schemas.microsoft.com/office/drawing/2014/main" id="{938B32E4-D9ED-1DF3-A4D6-25E9ECD53FDF}"/>
              </a:ext>
            </a:extLst>
          </p:cNvPr>
          <p:cNvSpPr>
            <a:spLocks noGrp="1"/>
          </p:cNvSpPr>
          <p:nvPr>
            <p:ph idx="1"/>
          </p:nvPr>
        </p:nvSpPr>
        <p:spPr>
          <a:xfrm>
            <a:off x="1967344" y="804932"/>
            <a:ext cx="6335757" cy="3222123"/>
          </a:xfrm>
        </p:spPr>
        <p:txBody>
          <a:bodyPr>
            <a:normAutofit fontScale="85000" lnSpcReduction="20000"/>
          </a:bodyPr>
          <a:lstStyle/>
          <a:p>
            <a:r>
              <a:rPr lang="en-US" dirty="0"/>
              <a:t>Target the Outcomes</a:t>
            </a:r>
          </a:p>
          <a:p>
            <a:r>
              <a:rPr lang="en-US" dirty="0"/>
              <a:t>Identify where best demonstrated </a:t>
            </a:r>
          </a:p>
          <a:p>
            <a:r>
              <a:rPr lang="en-US" dirty="0"/>
              <a:t>Make progressive </a:t>
            </a:r>
          </a:p>
          <a:p>
            <a:r>
              <a:rPr lang="en-US" dirty="0"/>
              <a:t>Limit to the most essential</a:t>
            </a:r>
          </a:p>
          <a:p>
            <a:r>
              <a:rPr lang="en-US" dirty="0"/>
              <a:t>Be SMART:</a:t>
            </a:r>
          </a:p>
          <a:p>
            <a:pPr lvl="1"/>
            <a:r>
              <a:rPr lang="en-US" dirty="0"/>
              <a:t>Specific</a:t>
            </a:r>
          </a:p>
          <a:p>
            <a:pPr lvl="1"/>
            <a:r>
              <a:rPr lang="en-US" dirty="0"/>
              <a:t>Measurable</a:t>
            </a:r>
          </a:p>
          <a:p>
            <a:pPr lvl="1"/>
            <a:r>
              <a:rPr lang="en-US" dirty="0"/>
              <a:t>Relevant</a:t>
            </a:r>
          </a:p>
          <a:p>
            <a:pPr lvl="1"/>
            <a:r>
              <a:rPr lang="en-US" dirty="0"/>
              <a:t>Timebound</a:t>
            </a:r>
          </a:p>
          <a:p>
            <a:pPr lvl="1"/>
            <a:endParaRPr lang="en-US" dirty="0"/>
          </a:p>
          <a:p>
            <a:pPr marL="457200" lvl="1" indent="0">
              <a:buNone/>
            </a:pPr>
            <a:r>
              <a:rPr lang="en-US" dirty="0"/>
              <a:t>	</a:t>
            </a:r>
          </a:p>
        </p:txBody>
      </p:sp>
      <p:pic>
        <p:nvPicPr>
          <p:cNvPr id="15" name="Picture 14">
            <a:extLst>
              <a:ext uri="{FF2B5EF4-FFF2-40B4-BE49-F238E27FC236}">
                <a16:creationId xmlns:a16="http://schemas.microsoft.com/office/drawing/2014/main" id="{E73F3A92-90AE-BAD2-A54A-0A35761D1F74}"/>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837473B0-CC2E-450A-ABE3-18F120FF3D39}">
                <a1611:picAttrSrcUrl xmlns:a1611="http://schemas.microsoft.com/office/drawing/2016/11/main" r:id="rId5"/>
              </a:ext>
            </a:extLst>
          </a:blip>
          <a:srcRect b="13430"/>
          <a:stretch/>
        </p:blipFill>
        <p:spPr>
          <a:xfrm>
            <a:off x="6390861" y="2158666"/>
            <a:ext cx="2331554" cy="2179901"/>
          </a:xfrm>
          <a:prstGeom prst="rect">
            <a:avLst/>
          </a:prstGeom>
        </p:spPr>
      </p:pic>
      <p:pic>
        <p:nvPicPr>
          <p:cNvPr id="4" name="Picture 3">
            <a:extLst>
              <a:ext uri="{FF2B5EF4-FFF2-40B4-BE49-F238E27FC236}">
                <a16:creationId xmlns:a16="http://schemas.microsoft.com/office/drawing/2014/main" id="{345C48ED-A450-11F8-8F9C-EAE8F150330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94033" y="3646418"/>
            <a:ext cx="737635" cy="755580"/>
          </a:xfrm>
          <a:prstGeom prst="rect">
            <a:avLst/>
          </a:prstGeom>
        </p:spPr>
      </p:pic>
      <p:sp>
        <p:nvSpPr>
          <p:cNvPr id="6" name="TextBox 5">
            <a:extLst>
              <a:ext uri="{FF2B5EF4-FFF2-40B4-BE49-F238E27FC236}">
                <a16:creationId xmlns:a16="http://schemas.microsoft.com/office/drawing/2014/main" id="{EB1041C8-2D14-6676-CF44-5C09A04901EE}"/>
              </a:ext>
            </a:extLst>
          </p:cNvPr>
          <p:cNvSpPr txBox="1"/>
          <p:nvPr/>
        </p:nvSpPr>
        <p:spPr>
          <a:xfrm>
            <a:off x="1031668" y="3807826"/>
            <a:ext cx="4572000" cy="369332"/>
          </a:xfrm>
          <a:prstGeom prst="rect">
            <a:avLst/>
          </a:prstGeom>
          <a:noFill/>
        </p:spPr>
        <p:txBody>
          <a:bodyPr wrap="square">
            <a:spAutoFit/>
          </a:bodyPr>
          <a:lstStyle/>
          <a:p>
            <a:pPr marL="457200" lvl="1" indent="0">
              <a:buNone/>
            </a:pPr>
            <a:r>
              <a:rPr lang="en-US" sz="1800" b="1" dirty="0">
                <a:solidFill>
                  <a:schemeClr val="accent1">
                    <a:lumMod val="50000"/>
                  </a:schemeClr>
                </a:solidFill>
              </a:rPr>
              <a:t>Goal: </a:t>
            </a:r>
            <a:r>
              <a:rPr lang="en-US" sz="1800" dirty="0">
                <a:solidFill>
                  <a:schemeClr val="accent1">
                    <a:lumMod val="50000"/>
                  </a:schemeClr>
                </a:solidFill>
              </a:rPr>
              <a:t>Create and update…</a:t>
            </a:r>
          </a:p>
        </p:txBody>
      </p:sp>
    </p:spTree>
    <p:extLst>
      <p:ext uri="{BB962C8B-B14F-4D97-AF65-F5344CB8AC3E}">
        <p14:creationId xmlns:p14="http://schemas.microsoft.com/office/powerpoint/2010/main" val="2399540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B1D7E-CAAA-8A29-C945-A64AD30E1176}"/>
              </a:ext>
            </a:extLst>
          </p:cNvPr>
          <p:cNvSpPr>
            <a:spLocks noGrp="1"/>
          </p:cNvSpPr>
          <p:nvPr>
            <p:ph type="title" idx="4294967295"/>
          </p:nvPr>
        </p:nvSpPr>
        <p:spPr>
          <a:xfrm>
            <a:off x="258618" y="300037"/>
            <a:ext cx="2743200" cy="636587"/>
          </a:xfrm>
        </p:spPr>
        <p:txBody>
          <a:bodyPr>
            <a:normAutofit/>
          </a:bodyPr>
          <a:lstStyle/>
          <a:p>
            <a:r>
              <a:rPr lang="en-US" sz="3600" dirty="0"/>
              <a:t>Teaching</a:t>
            </a:r>
          </a:p>
        </p:txBody>
      </p:sp>
      <p:graphicFrame>
        <p:nvGraphicFramePr>
          <p:cNvPr id="5" name="Content Placeholder 2">
            <a:extLst>
              <a:ext uri="{FF2B5EF4-FFF2-40B4-BE49-F238E27FC236}">
                <a16:creationId xmlns:a16="http://schemas.microsoft.com/office/drawing/2014/main" id="{B7EE983D-F985-4DF5-2B08-A5F91047B07C}"/>
              </a:ext>
            </a:extLst>
          </p:cNvPr>
          <p:cNvGraphicFramePr>
            <a:graphicFrameLocks noGrp="1"/>
          </p:cNvGraphicFramePr>
          <p:nvPr>
            <p:ph idx="4294967295"/>
            <p:extLst>
              <p:ext uri="{D42A27DB-BD31-4B8C-83A1-F6EECF244321}">
                <p14:modId xmlns:p14="http://schemas.microsoft.com/office/powerpoint/2010/main" val="4107122470"/>
              </p:ext>
            </p:extLst>
          </p:nvPr>
        </p:nvGraphicFramePr>
        <p:xfrm>
          <a:off x="6005879" y="618331"/>
          <a:ext cx="2741612" cy="3435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colorful silhouettes of people talking&#10;&#10;Description automatically generated">
            <a:extLst>
              <a:ext uri="{FF2B5EF4-FFF2-40B4-BE49-F238E27FC236}">
                <a16:creationId xmlns:a16="http://schemas.microsoft.com/office/drawing/2014/main" id="{94E22C8A-735B-FC96-FB55-0B2B244F32E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94222" y="1034629"/>
            <a:ext cx="4887799" cy="2602753"/>
          </a:xfrm>
          <a:prstGeom prst="rect">
            <a:avLst/>
          </a:prstGeom>
        </p:spPr>
      </p:pic>
      <p:pic>
        <p:nvPicPr>
          <p:cNvPr id="3" name="Picture 2">
            <a:extLst>
              <a:ext uri="{FF2B5EF4-FFF2-40B4-BE49-F238E27FC236}">
                <a16:creationId xmlns:a16="http://schemas.microsoft.com/office/drawing/2014/main" id="{3F9DE850-ED90-3ED6-B7DB-952CEBB07996}"/>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471055" y="3827746"/>
            <a:ext cx="560613" cy="574251"/>
          </a:xfrm>
          <a:prstGeom prst="rect">
            <a:avLst/>
          </a:prstGeom>
        </p:spPr>
      </p:pic>
      <p:sp>
        <p:nvSpPr>
          <p:cNvPr id="6" name="TextBox 5">
            <a:extLst>
              <a:ext uri="{FF2B5EF4-FFF2-40B4-BE49-F238E27FC236}">
                <a16:creationId xmlns:a16="http://schemas.microsoft.com/office/drawing/2014/main" id="{CB605C7D-C161-D67B-39E6-5C47DF96075E}"/>
              </a:ext>
            </a:extLst>
          </p:cNvPr>
          <p:cNvSpPr txBox="1"/>
          <p:nvPr/>
        </p:nvSpPr>
        <p:spPr>
          <a:xfrm>
            <a:off x="1232773" y="3924205"/>
            <a:ext cx="4572000" cy="369332"/>
          </a:xfrm>
          <a:prstGeom prst="rect">
            <a:avLst/>
          </a:prstGeom>
          <a:noFill/>
        </p:spPr>
        <p:txBody>
          <a:bodyPr wrap="square">
            <a:spAutoFit/>
          </a:bodyPr>
          <a:lstStyle/>
          <a:p>
            <a:pPr lvl="0"/>
            <a:r>
              <a:rPr lang="en-US" b="1" dirty="0"/>
              <a:t>Goal: </a:t>
            </a:r>
            <a:r>
              <a:rPr lang="en-US" dirty="0"/>
              <a:t>Faculty commitment</a:t>
            </a:r>
          </a:p>
        </p:txBody>
      </p:sp>
    </p:spTree>
    <p:extLst>
      <p:ext uri="{BB962C8B-B14F-4D97-AF65-F5344CB8AC3E}">
        <p14:creationId xmlns:p14="http://schemas.microsoft.com/office/powerpoint/2010/main" val="136916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424AD-95A1-888E-83A9-37A633658A38}"/>
              </a:ext>
            </a:extLst>
          </p:cNvPr>
          <p:cNvSpPr>
            <a:spLocks noGrp="1"/>
          </p:cNvSpPr>
          <p:nvPr>
            <p:ph type="title"/>
          </p:nvPr>
        </p:nvSpPr>
        <p:spPr/>
        <p:txBody>
          <a:bodyPr/>
          <a:lstStyle/>
          <a:p>
            <a:r>
              <a:rPr lang="en-US" dirty="0">
                <a:solidFill>
                  <a:srgbClr val="0070C0"/>
                </a:solidFill>
              </a:rPr>
              <a:t>CBME Assessment</a:t>
            </a:r>
          </a:p>
        </p:txBody>
      </p:sp>
      <p:graphicFrame>
        <p:nvGraphicFramePr>
          <p:cNvPr id="4" name="Content Placeholder 10">
            <a:extLst>
              <a:ext uri="{FF2B5EF4-FFF2-40B4-BE49-F238E27FC236}">
                <a16:creationId xmlns:a16="http://schemas.microsoft.com/office/drawing/2014/main" id="{36C6AFB7-5321-49CE-74DD-C5B174AFF70A}"/>
              </a:ext>
            </a:extLst>
          </p:cNvPr>
          <p:cNvGraphicFramePr>
            <a:graphicFrameLocks noGrp="1"/>
          </p:cNvGraphicFramePr>
          <p:nvPr>
            <p:ph idx="1"/>
            <p:extLst>
              <p:ext uri="{D42A27DB-BD31-4B8C-83A1-F6EECF244321}">
                <p14:modId xmlns:p14="http://schemas.microsoft.com/office/powerpoint/2010/main" val="3486784296"/>
              </p:ext>
            </p:extLst>
          </p:nvPr>
        </p:nvGraphicFramePr>
        <p:xfrm>
          <a:off x="628650" y="1043609"/>
          <a:ext cx="7886700" cy="2951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435F5F4A-A9FA-008B-4825-23702C86AF63}"/>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7916655" y="156680"/>
            <a:ext cx="886929" cy="886929"/>
          </a:xfrm>
          <a:prstGeom prst="rect">
            <a:avLst/>
          </a:prstGeom>
        </p:spPr>
      </p:pic>
      <p:pic>
        <p:nvPicPr>
          <p:cNvPr id="3" name="Picture 2">
            <a:extLst>
              <a:ext uri="{FF2B5EF4-FFF2-40B4-BE49-F238E27FC236}">
                <a16:creationId xmlns:a16="http://schemas.microsoft.com/office/drawing/2014/main" id="{D0A53814-9D84-FBAF-63F2-35A77DB4ECCE}"/>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416403" y="3642279"/>
            <a:ext cx="737635" cy="755580"/>
          </a:xfrm>
          <a:prstGeom prst="rect">
            <a:avLst/>
          </a:prstGeom>
        </p:spPr>
      </p:pic>
      <p:sp>
        <p:nvSpPr>
          <p:cNvPr id="5" name="TextBox 4">
            <a:extLst>
              <a:ext uri="{FF2B5EF4-FFF2-40B4-BE49-F238E27FC236}">
                <a16:creationId xmlns:a16="http://schemas.microsoft.com/office/drawing/2014/main" id="{FAE9D5E8-2E11-269D-CF5D-FCDBDBEF35BD}"/>
              </a:ext>
            </a:extLst>
          </p:cNvPr>
          <p:cNvSpPr txBox="1"/>
          <p:nvPr/>
        </p:nvSpPr>
        <p:spPr>
          <a:xfrm>
            <a:off x="1461052" y="3915225"/>
            <a:ext cx="5191614" cy="369332"/>
          </a:xfrm>
          <a:prstGeom prst="rect">
            <a:avLst/>
          </a:prstGeom>
          <a:noFill/>
        </p:spPr>
        <p:txBody>
          <a:bodyPr wrap="none" rtlCol="0">
            <a:spAutoFit/>
          </a:bodyPr>
          <a:lstStyle/>
          <a:p>
            <a:r>
              <a:rPr lang="en-US" b="1" dirty="0">
                <a:solidFill>
                  <a:schemeClr val="accent1">
                    <a:lumMod val="50000"/>
                  </a:schemeClr>
                </a:solidFill>
              </a:rPr>
              <a:t>Goal: </a:t>
            </a:r>
            <a:r>
              <a:rPr lang="en-US" dirty="0">
                <a:solidFill>
                  <a:schemeClr val="accent1">
                    <a:lumMod val="50000"/>
                  </a:schemeClr>
                </a:solidFill>
              </a:rPr>
              <a:t>Effectively use designated CB assessment tools</a:t>
            </a:r>
          </a:p>
        </p:txBody>
      </p:sp>
    </p:spTree>
    <p:extLst>
      <p:ext uri="{BB962C8B-B14F-4D97-AF65-F5344CB8AC3E}">
        <p14:creationId xmlns:p14="http://schemas.microsoft.com/office/powerpoint/2010/main" val="423582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C5325-8F6D-6F9D-3B3A-24D0D81359D5}"/>
              </a:ext>
            </a:extLst>
          </p:cNvPr>
          <p:cNvSpPr>
            <a:spLocks noGrp="1"/>
          </p:cNvSpPr>
          <p:nvPr>
            <p:ph type="title"/>
          </p:nvPr>
        </p:nvSpPr>
        <p:spPr/>
        <p:txBody>
          <a:bodyPr>
            <a:normAutofit fontScale="90000"/>
          </a:bodyPr>
          <a:lstStyle/>
          <a:p>
            <a:br>
              <a:rPr lang="en-US" dirty="0">
                <a:solidFill>
                  <a:schemeClr val="accent6">
                    <a:lumMod val="75000"/>
                  </a:schemeClr>
                </a:solidFill>
              </a:rPr>
            </a:br>
            <a:r>
              <a:rPr lang="en-US" dirty="0">
                <a:solidFill>
                  <a:schemeClr val="accent1">
                    <a:lumMod val="75000"/>
                  </a:schemeClr>
                </a:solidFill>
              </a:rPr>
              <a:t>How to Overcome the Barriers to CB Assessment:</a:t>
            </a:r>
          </a:p>
        </p:txBody>
      </p:sp>
      <p:graphicFrame>
        <p:nvGraphicFramePr>
          <p:cNvPr id="4" name="Content Placeholder 3">
            <a:extLst>
              <a:ext uri="{FF2B5EF4-FFF2-40B4-BE49-F238E27FC236}">
                <a16:creationId xmlns:a16="http://schemas.microsoft.com/office/drawing/2014/main" id="{1A5F4B29-D042-649D-EC15-BA1C55881BA8}"/>
              </a:ext>
            </a:extLst>
          </p:cNvPr>
          <p:cNvGraphicFramePr>
            <a:graphicFrameLocks noGrp="1"/>
          </p:cNvGraphicFramePr>
          <p:nvPr>
            <p:ph idx="1"/>
            <p:extLst>
              <p:ext uri="{D42A27DB-BD31-4B8C-83A1-F6EECF244321}">
                <p14:modId xmlns:p14="http://schemas.microsoft.com/office/powerpoint/2010/main" val="2656975537"/>
              </p:ext>
            </p:extLst>
          </p:nvPr>
        </p:nvGraphicFramePr>
        <p:xfrm>
          <a:off x="858906" y="1100895"/>
          <a:ext cx="7886700" cy="3084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4455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2D3CD-4FE4-B879-465A-2F691E9FE93B}"/>
              </a:ext>
            </a:extLst>
          </p:cNvPr>
          <p:cNvSpPr>
            <a:spLocks noGrp="1"/>
          </p:cNvSpPr>
          <p:nvPr>
            <p:ph type="title"/>
          </p:nvPr>
        </p:nvSpPr>
        <p:spPr>
          <a:xfrm>
            <a:off x="628650" y="0"/>
            <a:ext cx="7886700" cy="993775"/>
          </a:xfrm>
        </p:spPr>
        <p:txBody>
          <a:bodyPr/>
          <a:lstStyle/>
          <a:p>
            <a:r>
              <a:rPr lang="en-US" dirty="0">
                <a:solidFill>
                  <a:srgbClr val="0070C0"/>
                </a:solidFill>
              </a:rPr>
              <a:t>Feedback and Direct Observation</a:t>
            </a:r>
          </a:p>
        </p:txBody>
      </p:sp>
      <p:sp>
        <p:nvSpPr>
          <p:cNvPr id="3" name="Content Placeholder 2">
            <a:extLst>
              <a:ext uri="{FF2B5EF4-FFF2-40B4-BE49-F238E27FC236}">
                <a16:creationId xmlns:a16="http://schemas.microsoft.com/office/drawing/2014/main" id="{3E0BC035-DB12-018B-CEFC-8922C94BDFF0}"/>
              </a:ext>
            </a:extLst>
          </p:cNvPr>
          <p:cNvSpPr>
            <a:spLocks noGrp="1"/>
          </p:cNvSpPr>
          <p:nvPr>
            <p:ph idx="1"/>
          </p:nvPr>
        </p:nvSpPr>
        <p:spPr>
          <a:xfrm>
            <a:off x="539198" y="940594"/>
            <a:ext cx="7886700" cy="3262312"/>
          </a:xfrm>
        </p:spPr>
        <p:txBody>
          <a:bodyPr/>
          <a:lstStyle/>
          <a:p>
            <a:r>
              <a:rPr lang="en-US" sz="2400" dirty="0">
                <a:solidFill>
                  <a:schemeClr val="tx1"/>
                </a:solidFill>
              </a:rPr>
              <a:t>Formative vs summative</a:t>
            </a:r>
          </a:p>
          <a:p>
            <a:r>
              <a:rPr lang="en-US" sz="2400" dirty="0">
                <a:solidFill>
                  <a:schemeClr val="tx1"/>
                </a:solidFill>
              </a:rPr>
              <a:t>Timely, in the moment</a:t>
            </a:r>
          </a:p>
          <a:p>
            <a:r>
              <a:rPr lang="en-US" sz="2400" dirty="0">
                <a:solidFill>
                  <a:schemeClr val="tx1"/>
                </a:solidFill>
              </a:rPr>
              <a:t>Combine with teaching</a:t>
            </a:r>
          </a:p>
          <a:p>
            <a:r>
              <a:rPr lang="en-US" sz="2400" dirty="0">
                <a:solidFill>
                  <a:schemeClr val="tx1"/>
                </a:solidFill>
              </a:rPr>
              <a:t>Includes resident perspective</a:t>
            </a:r>
          </a:p>
          <a:p>
            <a:r>
              <a:rPr lang="en-US" sz="2400" dirty="0">
                <a:solidFill>
                  <a:schemeClr val="tx1"/>
                </a:solidFill>
              </a:rPr>
              <a:t>ADAPT (Ask/Discuss/Ask/Plan Together)</a:t>
            </a:r>
          </a:p>
          <a:p>
            <a:endParaRPr lang="en-US" dirty="0"/>
          </a:p>
        </p:txBody>
      </p:sp>
      <p:pic>
        <p:nvPicPr>
          <p:cNvPr id="4" name="Picture 3">
            <a:extLst>
              <a:ext uri="{FF2B5EF4-FFF2-40B4-BE49-F238E27FC236}">
                <a16:creationId xmlns:a16="http://schemas.microsoft.com/office/drawing/2014/main" id="{B9345598-3839-0591-E696-306BD3830CCA}"/>
              </a:ext>
            </a:extLst>
          </p:cNvPr>
          <p:cNvPicPr>
            <a:picLocks noChangeAspect="1"/>
          </p:cNvPicPr>
          <p:nvPr/>
        </p:nvPicPr>
        <p:blipFill>
          <a:blip r:embed="rId3"/>
          <a:stretch>
            <a:fillRect/>
          </a:stretch>
        </p:blipFill>
        <p:spPr>
          <a:xfrm>
            <a:off x="6099787" y="1673225"/>
            <a:ext cx="2052297" cy="1797050"/>
          </a:xfrm>
          <a:prstGeom prst="rect">
            <a:avLst/>
          </a:prstGeom>
        </p:spPr>
      </p:pic>
      <p:pic>
        <p:nvPicPr>
          <p:cNvPr id="5" name="Picture 4">
            <a:extLst>
              <a:ext uri="{FF2B5EF4-FFF2-40B4-BE49-F238E27FC236}">
                <a16:creationId xmlns:a16="http://schemas.microsoft.com/office/drawing/2014/main" id="{804DB10B-D253-1B11-DD9D-272C7D3F7F1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16403" y="3642279"/>
            <a:ext cx="737635" cy="755580"/>
          </a:xfrm>
          <a:prstGeom prst="rect">
            <a:avLst/>
          </a:prstGeom>
        </p:spPr>
      </p:pic>
      <p:sp>
        <p:nvSpPr>
          <p:cNvPr id="6" name="TextBox 5">
            <a:extLst>
              <a:ext uri="{FF2B5EF4-FFF2-40B4-BE49-F238E27FC236}">
                <a16:creationId xmlns:a16="http://schemas.microsoft.com/office/drawing/2014/main" id="{145E658E-A462-4A73-B1D5-83151C575700}"/>
              </a:ext>
            </a:extLst>
          </p:cNvPr>
          <p:cNvSpPr txBox="1"/>
          <p:nvPr/>
        </p:nvSpPr>
        <p:spPr>
          <a:xfrm>
            <a:off x="1415554" y="3854369"/>
            <a:ext cx="5849294" cy="369332"/>
          </a:xfrm>
          <a:prstGeom prst="rect">
            <a:avLst/>
          </a:prstGeom>
          <a:noFill/>
        </p:spPr>
        <p:txBody>
          <a:bodyPr wrap="none" rtlCol="0">
            <a:spAutoFit/>
          </a:bodyPr>
          <a:lstStyle/>
          <a:p>
            <a:r>
              <a:rPr lang="en-US" b="1" dirty="0">
                <a:solidFill>
                  <a:schemeClr val="accent1">
                    <a:lumMod val="50000"/>
                  </a:schemeClr>
                </a:solidFill>
              </a:rPr>
              <a:t>Goal: </a:t>
            </a:r>
            <a:r>
              <a:rPr lang="en-US" dirty="0">
                <a:solidFill>
                  <a:schemeClr val="accent1">
                    <a:lumMod val="50000"/>
                  </a:schemeClr>
                </a:solidFill>
              </a:rPr>
              <a:t>Provide feedback using a proven model and document</a:t>
            </a:r>
          </a:p>
        </p:txBody>
      </p:sp>
    </p:spTree>
    <p:extLst>
      <p:ext uri="{BB962C8B-B14F-4D97-AF65-F5344CB8AC3E}">
        <p14:creationId xmlns:p14="http://schemas.microsoft.com/office/powerpoint/2010/main" val="4194799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D107-74A6-E759-543F-8DEE2D0DB113}"/>
              </a:ext>
            </a:extLst>
          </p:cNvPr>
          <p:cNvSpPr>
            <a:spLocks noGrp="1"/>
          </p:cNvSpPr>
          <p:nvPr>
            <p:ph type="title"/>
          </p:nvPr>
        </p:nvSpPr>
        <p:spPr>
          <a:xfrm>
            <a:off x="171490" y="167067"/>
            <a:ext cx="6527524" cy="993775"/>
          </a:xfrm>
        </p:spPr>
        <p:txBody>
          <a:bodyPr/>
          <a:lstStyle/>
          <a:p>
            <a:r>
              <a:rPr lang="en-US" dirty="0">
                <a:solidFill>
                  <a:srgbClr val="0070C0"/>
                </a:solidFill>
              </a:rPr>
              <a:t>Advising and Coaching with ILPs</a:t>
            </a:r>
          </a:p>
        </p:txBody>
      </p:sp>
      <p:sp>
        <p:nvSpPr>
          <p:cNvPr id="3" name="Content Placeholder 2">
            <a:extLst>
              <a:ext uri="{FF2B5EF4-FFF2-40B4-BE49-F238E27FC236}">
                <a16:creationId xmlns:a16="http://schemas.microsoft.com/office/drawing/2014/main" id="{67A6B0D1-89CC-236E-4B90-B0280FC2B962}"/>
              </a:ext>
            </a:extLst>
          </p:cNvPr>
          <p:cNvSpPr>
            <a:spLocks noGrp="1"/>
          </p:cNvSpPr>
          <p:nvPr>
            <p:ph idx="1"/>
          </p:nvPr>
        </p:nvSpPr>
        <p:spPr/>
        <p:txBody>
          <a:bodyPr/>
          <a:lstStyle/>
          <a:p>
            <a:r>
              <a:rPr lang="en-US" dirty="0"/>
              <a:t>What is coaching?</a:t>
            </a:r>
          </a:p>
          <a:p>
            <a:r>
              <a:rPr lang="en-US" dirty="0"/>
              <a:t>What makes a great coach?</a:t>
            </a:r>
          </a:p>
          <a:p>
            <a:r>
              <a:rPr lang="en-US" dirty="0"/>
              <a:t>What makes a great advisor?</a:t>
            </a:r>
          </a:p>
          <a:p>
            <a:r>
              <a:rPr lang="en-US" dirty="0"/>
              <a:t>How does faculty facilitate a meaningful ILP with the resident?</a:t>
            </a:r>
          </a:p>
          <a:p>
            <a:endParaRPr lang="en-US" dirty="0"/>
          </a:p>
        </p:txBody>
      </p:sp>
      <p:pic>
        <p:nvPicPr>
          <p:cNvPr id="5" name="Picture 4">
            <a:extLst>
              <a:ext uri="{FF2B5EF4-FFF2-40B4-BE49-F238E27FC236}">
                <a16:creationId xmlns:a16="http://schemas.microsoft.com/office/drawing/2014/main" id="{7FF0B25C-2807-3E60-A682-058651E0E48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42828" y="511175"/>
            <a:ext cx="2301172" cy="1620078"/>
          </a:xfrm>
          <a:prstGeom prst="rect">
            <a:avLst/>
          </a:prstGeom>
        </p:spPr>
      </p:pic>
      <p:pic>
        <p:nvPicPr>
          <p:cNvPr id="4" name="Picture 3">
            <a:extLst>
              <a:ext uri="{FF2B5EF4-FFF2-40B4-BE49-F238E27FC236}">
                <a16:creationId xmlns:a16="http://schemas.microsoft.com/office/drawing/2014/main" id="{35A9F791-C792-B942-C2A3-B1F5C84BB5F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16403" y="3642279"/>
            <a:ext cx="737635" cy="755580"/>
          </a:xfrm>
          <a:prstGeom prst="rect">
            <a:avLst/>
          </a:prstGeom>
        </p:spPr>
      </p:pic>
      <p:sp>
        <p:nvSpPr>
          <p:cNvPr id="6" name="TextBox 5">
            <a:extLst>
              <a:ext uri="{FF2B5EF4-FFF2-40B4-BE49-F238E27FC236}">
                <a16:creationId xmlns:a16="http://schemas.microsoft.com/office/drawing/2014/main" id="{2834F309-D9E3-84D0-48AD-941244028F85}"/>
              </a:ext>
            </a:extLst>
          </p:cNvPr>
          <p:cNvSpPr txBox="1"/>
          <p:nvPr/>
        </p:nvSpPr>
        <p:spPr>
          <a:xfrm>
            <a:off x="1441173" y="3751528"/>
            <a:ext cx="6261653" cy="646331"/>
          </a:xfrm>
          <a:prstGeom prst="rect">
            <a:avLst/>
          </a:prstGeom>
          <a:noFill/>
        </p:spPr>
        <p:txBody>
          <a:bodyPr wrap="square" rtlCol="0">
            <a:spAutoFit/>
          </a:bodyPr>
          <a:lstStyle/>
          <a:p>
            <a:r>
              <a:rPr lang="en-US" b="1" dirty="0">
                <a:solidFill>
                  <a:schemeClr val="accent1">
                    <a:lumMod val="50000"/>
                  </a:schemeClr>
                </a:solidFill>
              </a:rPr>
              <a:t>Goal: </a:t>
            </a:r>
            <a:r>
              <a:rPr lang="en-US" dirty="0">
                <a:solidFill>
                  <a:schemeClr val="accent1">
                    <a:lumMod val="50000"/>
                  </a:schemeClr>
                </a:solidFill>
              </a:rPr>
              <a:t>Provide coaching to advisees regarding their SMART goals documented on the ILP</a:t>
            </a:r>
          </a:p>
        </p:txBody>
      </p:sp>
    </p:spTree>
    <p:extLst>
      <p:ext uri="{BB962C8B-B14F-4D97-AF65-F5344CB8AC3E}">
        <p14:creationId xmlns:p14="http://schemas.microsoft.com/office/powerpoint/2010/main" val="2573452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1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5627F-7EF2-5D28-229C-C4C54E73CB17}"/>
              </a:ext>
            </a:extLst>
          </p:cNvPr>
          <p:cNvSpPr>
            <a:spLocks noGrp="1"/>
          </p:cNvSpPr>
          <p:nvPr>
            <p:ph type="title"/>
          </p:nvPr>
        </p:nvSpPr>
        <p:spPr>
          <a:xfrm>
            <a:off x="-335445" y="228600"/>
            <a:ext cx="7886700" cy="993775"/>
          </a:xfrm>
        </p:spPr>
        <p:txBody>
          <a:bodyPr/>
          <a:lstStyle/>
          <a:p>
            <a:pPr algn="ctr"/>
            <a:r>
              <a:rPr lang="en-US" dirty="0">
                <a:solidFill>
                  <a:srgbClr val="0070C0"/>
                </a:solidFill>
              </a:rPr>
              <a:t>How to maintain momentum?</a:t>
            </a:r>
          </a:p>
        </p:txBody>
      </p:sp>
      <p:sp>
        <p:nvSpPr>
          <p:cNvPr id="3" name="Content Placeholder 2">
            <a:extLst>
              <a:ext uri="{FF2B5EF4-FFF2-40B4-BE49-F238E27FC236}">
                <a16:creationId xmlns:a16="http://schemas.microsoft.com/office/drawing/2014/main" id="{3CD294B5-46C3-0332-7045-845757C4451B}"/>
              </a:ext>
            </a:extLst>
          </p:cNvPr>
          <p:cNvSpPr>
            <a:spLocks noGrp="1"/>
          </p:cNvSpPr>
          <p:nvPr>
            <p:ph idx="1"/>
          </p:nvPr>
        </p:nvSpPr>
        <p:spPr>
          <a:xfrm>
            <a:off x="301024" y="1333865"/>
            <a:ext cx="7886699" cy="3262312"/>
          </a:xfrm>
        </p:spPr>
        <p:txBody>
          <a:bodyPr>
            <a:normAutofit/>
          </a:bodyPr>
          <a:lstStyle/>
          <a:p>
            <a:r>
              <a:rPr lang="en-US" dirty="0"/>
              <a:t>Review concepts and do a SWOT to determine next steps</a:t>
            </a:r>
          </a:p>
          <a:p>
            <a:r>
              <a:rPr lang="en-US" dirty="0"/>
              <a:t>Create a planning committee – CCC?  PEC? Other?</a:t>
            </a:r>
          </a:p>
          <a:p>
            <a:r>
              <a:rPr lang="en-US" dirty="0"/>
              <a:t>Create a curriculum that best meets your needs</a:t>
            </a:r>
          </a:p>
          <a:p>
            <a:r>
              <a:rPr lang="en-US" dirty="0"/>
              <a:t>Schedule it out for 1-2 years</a:t>
            </a:r>
          </a:p>
          <a:p>
            <a:r>
              <a:rPr lang="en-US" dirty="0"/>
              <a:t>Utilize existing resources and create your own as needed</a:t>
            </a:r>
          </a:p>
          <a:p>
            <a:r>
              <a:rPr lang="en-US" dirty="0"/>
              <a:t>Faculty and resident engagement….</a:t>
            </a:r>
          </a:p>
        </p:txBody>
      </p:sp>
      <p:pic>
        <p:nvPicPr>
          <p:cNvPr id="20" name="Picture 19">
            <a:extLst>
              <a:ext uri="{FF2B5EF4-FFF2-40B4-BE49-F238E27FC236}">
                <a16:creationId xmlns:a16="http://schemas.microsoft.com/office/drawing/2014/main" id="{613B0EB8-9112-2A74-2847-2CDA20AF6139}"/>
              </a:ext>
            </a:extLst>
          </p:cNvPr>
          <p:cNvPicPr>
            <a:picLocks noChangeAspect="1"/>
          </p:cNvPicPr>
          <p:nvPr/>
        </p:nvPicPr>
        <p:blipFill rotWithShape="1">
          <a:blip r:embed="rId3">
            <a:duotone>
              <a:schemeClr val="accent1">
                <a:shade val="45000"/>
                <a:satMod val="135000"/>
              </a:schemeClr>
              <a:prstClr val="white"/>
            </a:duotone>
            <a:extLst>
              <a:ext uri="{837473B0-CC2E-450A-ABE3-18F120FF3D39}">
                <a1611:picAttrSrcUrl xmlns:a1611="http://schemas.microsoft.com/office/drawing/2016/11/main" r:id="rId4"/>
              </a:ext>
            </a:extLst>
          </a:blip>
          <a:srcRect l="20821" t="10628" r="16183" b="29468"/>
          <a:stretch/>
        </p:blipFill>
        <p:spPr>
          <a:xfrm>
            <a:off x="7354955" y="0"/>
            <a:ext cx="1361661" cy="1294831"/>
          </a:xfrm>
          <a:prstGeom prst="rect">
            <a:avLst/>
          </a:prstGeom>
        </p:spPr>
      </p:pic>
    </p:spTree>
    <p:extLst>
      <p:ext uri="{BB962C8B-B14F-4D97-AF65-F5344CB8AC3E}">
        <p14:creationId xmlns:p14="http://schemas.microsoft.com/office/powerpoint/2010/main" val="7801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84FB-2C5C-CE82-21CE-EEA2B1D11D5B}"/>
              </a:ext>
            </a:extLst>
          </p:cNvPr>
          <p:cNvSpPr>
            <a:spLocks noGrp="1"/>
          </p:cNvSpPr>
          <p:nvPr>
            <p:ph type="title"/>
          </p:nvPr>
        </p:nvSpPr>
        <p:spPr/>
        <p:txBody>
          <a:bodyPr/>
          <a:lstStyle/>
          <a:p>
            <a:r>
              <a:rPr lang="en-US" dirty="0"/>
              <a:t>Engagement</a:t>
            </a:r>
          </a:p>
        </p:txBody>
      </p:sp>
      <p:sp>
        <p:nvSpPr>
          <p:cNvPr id="3" name="Content Placeholder 2">
            <a:extLst>
              <a:ext uri="{FF2B5EF4-FFF2-40B4-BE49-F238E27FC236}">
                <a16:creationId xmlns:a16="http://schemas.microsoft.com/office/drawing/2014/main" id="{573C383E-4B60-BD9F-636F-560F7E12641A}"/>
              </a:ext>
            </a:extLst>
          </p:cNvPr>
          <p:cNvSpPr>
            <a:spLocks noGrp="1"/>
          </p:cNvSpPr>
          <p:nvPr>
            <p:ph idx="1"/>
          </p:nvPr>
        </p:nvSpPr>
        <p:spPr>
          <a:xfrm>
            <a:off x="628650" y="1121535"/>
            <a:ext cx="7886700" cy="3262312"/>
          </a:xfrm>
        </p:spPr>
        <p:txBody>
          <a:bodyPr>
            <a:normAutofit/>
          </a:bodyPr>
          <a:lstStyle/>
          <a:p>
            <a:r>
              <a:rPr lang="en-US" dirty="0"/>
              <a:t>Designated time to meet and plan</a:t>
            </a:r>
            <a:r>
              <a:rPr lang="en-US"/>
              <a:t>, retreat</a:t>
            </a:r>
            <a:endParaRPr lang="en-US" dirty="0"/>
          </a:p>
          <a:p>
            <a:r>
              <a:rPr lang="en-US" dirty="0"/>
              <a:t>Combined workgroups</a:t>
            </a:r>
          </a:p>
          <a:p>
            <a:r>
              <a:rPr lang="en-US" dirty="0"/>
              <a:t>Rapid cycle PDSA</a:t>
            </a:r>
          </a:p>
          <a:p>
            <a:r>
              <a:rPr lang="en-US" dirty="0"/>
              <a:t>Make goals and results well known</a:t>
            </a:r>
          </a:p>
          <a:p>
            <a:r>
              <a:rPr lang="en-US" dirty="0"/>
              <a:t>Incentivize both sides who use the tools</a:t>
            </a:r>
          </a:p>
          <a:p>
            <a:r>
              <a:rPr lang="en-US" dirty="0"/>
              <a:t>Make it fun: games, signage, team building</a:t>
            </a:r>
          </a:p>
          <a:p>
            <a:r>
              <a:rPr lang="en-US" dirty="0"/>
              <a:t>Start early: rotating students, orientation</a:t>
            </a:r>
          </a:p>
          <a:p>
            <a:endParaRPr lang="en-US" dirty="0"/>
          </a:p>
        </p:txBody>
      </p:sp>
      <p:pic>
        <p:nvPicPr>
          <p:cNvPr id="5" name="Picture 4">
            <a:extLst>
              <a:ext uri="{FF2B5EF4-FFF2-40B4-BE49-F238E27FC236}">
                <a16:creationId xmlns:a16="http://schemas.microsoft.com/office/drawing/2014/main" id="{D444BB39-1C68-B995-B8F1-07EE5DE0EF4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37426" y="274638"/>
            <a:ext cx="1970532" cy="1970532"/>
          </a:xfrm>
          <a:prstGeom prst="rect">
            <a:avLst/>
          </a:prstGeom>
        </p:spPr>
      </p:pic>
    </p:spTree>
    <p:extLst>
      <p:ext uri="{BB962C8B-B14F-4D97-AF65-F5344CB8AC3E}">
        <p14:creationId xmlns:p14="http://schemas.microsoft.com/office/powerpoint/2010/main" val="1854356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B8DE-29AA-A0D3-D660-AAE5AD77129E}"/>
              </a:ext>
            </a:extLst>
          </p:cNvPr>
          <p:cNvSpPr>
            <a:spLocks noGrp="1"/>
          </p:cNvSpPr>
          <p:nvPr>
            <p:ph type="title"/>
          </p:nvPr>
        </p:nvSpPr>
        <p:spPr>
          <a:xfrm>
            <a:off x="628650" y="14287"/>
            <a:ext cx="7886700" cy="993775"/>
          </a:xfrm>
        </p:spPr>
        <p:txBody>
          <a:bodyPr/>
          <a:lstStyle/>
          <a:p>
            <a:r>
              <a:rPr lang="en-US" dirty="0"/>
              <a:t>Measuring Success</a:t>
            </a:r>
          </a:p>
        </p:txBody>
      </p:sp>
      <p:sp>
        <p:nvSpPr>
          <p:cNvPr id="3" name="Content Placeholder 2">
            <a:extLst>
              <a:ext uri="{FF2B5EF4-FFF2-40B4-BE49-F238E27FC236}">
                <a16:creationId xmlns:a16="http://schemas.microsoft.com/office/drawing/2014/main" id="{1F821F1C-0677-1EFE-E9D9-E9DA814A0082}"/>
              </a:ext>
            </a:extLst>
          </p:cNvPr>
          <p:cNvSpPr>
            <a:spLocks noGrp="1"/>
          </p:cNvSpPr>
          <p:nvPr>
            <p:ph idx="1"/>
          </p:nvPr>
        </p:nvSpPr>
        <p:spPr>
          <a:xfrm>
            <a:off x="628650" y="1136931"/>
            <a:ext cx="7886700" cy="3262312"/>
          </a:xfrm>
        </p:spPr>
        <p:txBody>
          <a:bodyPr/>
          <a:lstStyle/>
          <a:p>
            <a:r>
              <a:rPr lang="en-US" dirty="0"/>
              <a:t>Observe faculty giving feedback, and give feedback</a:t>
            </a:r>
          </a:p>
          <a:p>
            <a:r>
              <a:rPr lang="en-US" dirty="0"/>
              <a:t>Bi-directional feedback</a:t>
            </a:r>
          </a:p>
          <a:p>
            <a:r>
              <a:rPr lang="en-US" dirty="0"/>
              <a:t>Track the number of assessments done over time</a:t>
            </a:r>
          </a:p>
          <a:p>
            <a:r>
              <a:rPr lang="en-US" dirty="0"/>
              <a:t>Monitor use of resident ILPs</a:t>
            </a:r>
          </a:p>
          <a:p>
            <a:r>
              <a:rPr lang="en-US" dirty="0"/>
              <a:t>Faculty ILPs</a:t>
            </a:r>
          </a:p>
          <a:p>
            <a:r>
              <a:rPr lang="en-US" dirty="0"/>
              <a:t>Pre and post surveys regarding satisfaction with teaching and learning</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BBF0375A-7DF5-B714-CC53-84CC64FEBF3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flipH="1">
            <a:off x="7799212" y="228600"/>
            <a:ext cx="1178695" cy="2139696"/>
          </a:xfrm>
          <a:prstGeom prst="rect">
            <a:avLst/>
          </a:prstGeom>
        </p:spPr>
      </p:pic>
    </p:spTree>
    <p:extLst>
      <p:ext uri="{BB962C8B-B14F-4D97-AF65-F5344CB8AC3E}">
        <p14:creationId xmlns:p14="http://schemas.microsoft.com/office/powerpoint/2010/main" val="1258272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DC795-01FC-6722-44DF-13F59FD263EA}"/>
              </a:ext>
            </a:extLst>
          </p:cNvPr>
          <p:cNvSpPr>
            <a:spLocks noGrp="1"/>
          </p:cNvSpPr>
          <p:nvPr>
            <p:ph type="title"/>
          </p:nvPr>
        </p:nvSpPr>
        <p:spPr>
          <a:xfrm>
            <a:off x="628650" y="423725"/>
            <a:ext cx="7886700" cy="993775"/>
          </a:xfrm>
        </p:spPr>
        <p:txBody>
          <a:bodyPr>
            <a:normAutofit fontScale="90000"/>
          </a:bodyPr>
          <a:lstStyle/>
          <a:p>
            <a:r>
              <a:rPr lang="en-US" dirty="0">
                <a:solidFill>
                  <a:srgbClr val="0070C0"/>
                </a:solidFill>
              </a:rPr>
              <a:t>Program Evaluation and Clinical Competency Committees</a:t>
            </a:r>
          </a:p>
        </p:txBody>
      </p:sp>
      <p:sp>
        <p:nvSpPr>
          <p:cNvPr id="3" name="Content Placeholder 2">
            <a:extLst>
              <a:ext uri="{FF2B5EF4-FFF2-40B4-BE49-F238E27FC236}">
                <a16:creationId xmlns:a16="http://schemas.microsoft.com/office/drawing/2014/main" id="{C9E8FED8-19FF-1044-F5D5-94C3830AF9FF}"/>
              </a:ext>
            </a:extLst>
          </p:cNvPr>
          <p:cNvSpPr>
            <a:spLocks noGrp="1"/>
          </p:cNvSpPr>
          <p:nvPr>
            <p:ph idx="1"/>
          </p:nvPr>
        </p:nvSpPr>
        <p:spPr>
          <a:xfrm>
            <a:off x="735686" y="1613702"/>
            <a:ext cx="6354502" cy="3106743"/>
          </a:xfrm>
        </p:spPr>
        <p:txBody>
          <a:bodyPr/>
          <a:lstStyle/>
          <a:p>
            <a:r>
              <a:rPr lang="en-US" sz="2400" dirty="0"/>
              <a:t>Make recommendations to PD regarding final competence in the </a:t>
            </a:r>
            <a:r>
              <a:rPr lang="en-US" sz="2400" b="1" dirty="0"/>
              <a:t>Family Medicine Outcomes.</a:t>
            </a:r>
          </a:p>
          <a:p>
            <a:r>
              <a:rPr lang="en-US" dirty="0"/>
              <a:t>Extra faculty development</a:t>
            </a:r>
            <a:endParaRPr lang="en-US" sz="2400" dirty="0"/>
          </a:p>
          <a:p>
            <a:r>
              <a:rPr lang="en-US" sz="2400" dirty="0"/>
              <a:t>May lead the way for Faculty Development</a:t>
            </a:r>
          </a:p>
          <a:p>
            <a:r>
              <a:rPr lang="en-US" dirty="0"/>
              <a:t>Need time to strategize</a:t>
            </a:r>
            <a:endParaRPr lang="en-US" sz="2400" dirty="0"/>
          </a:p>
          <a:p>
            <a:endParaRPr lang="en-US" dirty="0"/>
          </a:p>
        </p:txBody>
      </p:sp>
      <p:pic>
        <p:nvPicPr>
          <p:cNvPr id="7" name="Picture 6">
            <a:extLst>
              <a:ext uri="{FF2B5EF4-FFF2-40B4-BE49-F238E27FC236}">
                <a16:creationId xmlns:a16="http://schemas.microsoft.com/office/drawing/2014/main" id="{E74B6F42-F96B-FFF4-57CC-52AE377BC7B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10689" y="2965906"/>
            <a:ext cx="1518594" cy="1117854"/>
          </a:xfrm>
          <a:prstGeom prst="rect">
            <a:avLst/>
          </a:prstGeom>
        </p:spPr>
      </p:pic>
    </p:spTree>
    <p:extLst>
      <p:ext uri="{BB962C8B-B14F-4D97-AF65-F5344CB8AC3E}">
        <p14:creationId xmlns:p14="http://schemas.microsoft.com/office/powerpoint/2010/main" val="146276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3DE9D-2649-5EF0-4DD8-FE61B5396C59}"/>
              </a:ext>
            </a:extLst>
          </p:cNvPr>
          <p:cNvSpPr>
            <a:spLocks noGrp="1"/>
          </p:cNvSpPr>
          <p:nvPr>
            <p:ph type="ctrTitle"/>
          </p:nvPr>
        </p:nvSpPr>
        <p:spPr>
          <a:xfrm>
            <a:off x="267677" y="560021"/>
            <a:ext cx="2030046" cy="1790700"/>
          </a:xfrm>
        </p:spPr>
        <p:txBody>
          <a:bodyPr/>
          <a:lstStyle/>
          <a:p>
            <a:r>
              <a:rPr lang="en-US" b="1" dirty="0">
                <a:solidFill>
                  <a:srgbClr val="FFC000"/>
                </a:solidFill>
              </a:rPr>
              <a:t>POLL</a:t>
            </a:r>
          </a:p>
        </p:txBody>
      </p:sp>
      <p:sp>
        <p:nvSpPr>
          <p:cNvPr id="3" name="Content Placeholder 2">
            <a:extLst>
              <a:ext uri="{FF2B5EF4-FFF2-40B4-BE49-F238E27FC236}">
                <a16:creationId xmlns:a16="http://schemas.microsoft.com/office/drawing/2014/main" id="{E65AD833-6F06-6B70-D6E1-50400417A9E4}"/>
              </a:ext>
            </a:extLst>
          </p:cNvPr>
          <p:cNvSpPr>
            <a:spLocks noGrp="1"/>
          </p:cNvSpPr>
          <p:nvPr>
            <p:ph type="subTitle" idx="1"/>
          </p:nvPr>
        </p:nvSpPr>
        <p:spPr>
          <a:xfrm>
            <a:off x="2555629" y="703385"/>
            <a:ext cx="5736494" cy="3516923"/>
          </a:xfrm>
        </p:spPr>
        <p:txBody>
          <a:bodyPr>
            <a:normAutofit/>
          </a:bodyPr>
          <a:lstStyle/>
          <a:p>
            <a:pPr marL="0" indent="0" algn="l">
              <a:buNone/>
            </a:pPr>
            <a:br>
              <a:rPr lang="en-US" b="0" i="0" u="none" strike="noStrike" dirty="0">
                <a:effectLst/>
                <a:latin typeface="Helvetica" pitchFamily="2" charset="0"/>
              </a:rPr>
            </a:br>
            <a:r>
              <a:rPr lang="en-US" b="0" i="0" u="none" strike="noStrike" dirty="0">
                <a:effectLst/>
                <a:latin typeface="Helvetica" pitchFamily="2" charset="0"/>
              </a:rPr>
              <a:t>What's your primary role in your program?</a:t>
            </a:r>
          </a:p>
          <a:p>
            <a:pPr marL="0" indent="0" algn="l">
              <a:buNone/>
            </a:pPr>
            <a:endParaRPr lang="en-US" b="0" i="0" u="none" strike="noStrike" dirty="0">
              <a:effectLst/>
              <a:latin typeface="Helvetica" pitchFamily="2" charset="0"/>
            </a:endParaRPr>
          </a:p>
          <a:p>
            <a:pPr marL="514350" indent="-514350" algn="l">
              <a:buFont typeface="+mj-lt"/>
              <a:buAutoNum type="arabicPeriod"/>
            </a:pPr>
            <a:r>
              <a:rPr lang="en-US" b="0" i="0" u="none" strike="noStrike" dirty="0">
                <a:effectLst/>
                <a:latin typeface="Helvetica" pitchFamily="2" charset="0"/>
              </a:rPr>
              <a:t>Program Director</a:t>
            </a:r>
          </a:p>
          <a:p>
            <a:pPr marL="514350" indent="-514350" algn="l">
              <a:buFont typeface="+mj-lt"/>
              <a:buAutoNum type="arabicPeriod"/>
            </a:pPr>
            <a:r>
              <a:rPr lang="en-US" b="0" i="0" u="none" strike="noStrike" dirty="0">
                <a:effectLst/>
                <a:latin typeface="Helvetica" pitchFamily="2" charset="0"/>
              </a:rPr>
              <a:t>Associate Program Director</a:t>
            </a:r>
          </a:p>
          <a:p>
            <a:pPr marL="514350" indent="-514350" algn="l">
              <a:buFont typeface="+mj-lt"/>
              <a:buAutoNum type="arabicPeriod"/>
            </a:pPr>
            <a:r>
              <a:rPr lang="en-US" b="0" i="0" u="none" strike="noStrike" dirty="0">
                <a:effectLst/>
                <a:latin typeface="Helvetica" pitchFamily="2" charset="0"/>
              </a:rPr>
              <a:t>Core Faculty</a:t>
            </a:r>
          </a:p>
          <a:p>
            <a:pPr marL="514350" indent="-514350" algn="l">
              <a:buFont typeface="+mj-lt"/>
              <a:buAutoNum type="arabicPeriod"/>
            </a:pPr>
            <a:r>
              <a:rPr lang="en-US" b="0" i="0" u="none" strike="noStrike" dirty="0">
                <a:effectLst/>
                <a:latin typeface="Helvetica" pitchFamily="2" charset="0"/>
              </a:rPr>
              <a:t>Program Coordinator/administrator</a:t>
            </a:r>
          </a:p>
          <a:p>
            <a:endParaRPr lang="en-US" dirty="0"/>
          </a:p>
        </p:txBody>
      </p:sp>
      <p:pic>
        <p:nvPicPr>
          <p:cNvPr id="5" name="Picture 4">
            <a:extLst>
              <a:ext uri="{FF2B5EF4-FFF2-40B4-BE49-F238E27FC236}">
                <a16:creationId xmlns:a16="http://schemas.microsoft.com/office/drawing/2014/main" id="{0C9D9D6F-6B3D-470A-04D5-46D19DD63521}"/>
              </a:ext>
            </a:extLst>
          </p:cNvPr>
          <p:cNvPicPr>
            <a:picLocks noChangeAspect="1"/>
          </p:cNvPicPr>
          <p:nvPr/>
        </p:nvPicPr>
        <p:blipFill>
          <a:blip r:embed="rId3">
            <a:duotone>
              <a:prstClr val="black"/>
              <a:schemeClr val="bg1">
                <a:tint val="45000"/>
                <a:satMod val="400000"/>
              </a:schemeClr>
            </a:duotone>
            <a:extLst>
              <a:ext uri="{BEBA8EAE-BF5A-486C-A8C5-ECC9F3942E4B}">
                <a14:imgProps xmlns:a14="http://schemas.microsoft.com/office/drawing/2010/main">
                  <a14:imgLayer r:embed="rId4">
                    <a14:imgEffect>
                      <a14:artisticChalkSketch/>
                    </a14:imgEffect>
                  </a14:imgLayer>
                </a14:imgProps>
              </a:ext>
              <a:ext uri="{837473B0-CC2E-450A-ABE3-18F120FF3D39}">
                <a1611:picAttrSrcUrl xmlns:a1611="http://schemas.microsoft.com/office/drawing/2016/11/main" r:id="rId5"/>
              </a:ext>
            </a:extLst>
          </a:blip>
          <a:stretch>
            <a:fillRect/>
          </a:stretch>
        </p:blipFill>
        <p:spPr>
          <a:xfrm>
            <a:off x="789354" y="2571750"/>
            <a:ext cx="1230827" cy="1122367"/>
          </a:xfrm>
          <a:prstGeom prst="rect">
            <a:avLst/>
          </a:prstGeom>
        </p:spPr>
      </p:pic>
    </p:spTree>
    <p:extLst>
      <p:ext uri="{BB962C8B-B14F-4D97-AF65-F5344CB8AC3E}">
        <p14:creationId xmlns:p14="http://schemas.microsoft.com/office/powerpoint/2010/main" val="625151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ABBDB-0808-E5E2-676B-C4E26FBEE955}"/>
              </a:ext>
            </a:extLst>
          </p:cNvPr>
          <p:cNvSpPr>
            <a:spLocks noGrp="1"/>
          </p:cNvSpPr>
          <p:nvPr>
            <p:ph type="ctrTitle" idx="4294967295"/>
          </p:nvPr>
        </p:nvSpPr>
        <p:spPr>
          <a:xfrm>
            <a:off x="1371600" y="137159"/>
            <a:ext cx="5486399" cy="1051561"/>
          </a:xfrm>
        </p:spPr>
        <p:txBody>
          <a:bodyPr>
            <a:normAutofit/>
          </a:bodyPr>
          <a:lstStyle/>
          <a:p>
            <a:r>
              <a:rPr lang="en-US" b="1" dirty="0">
                <a:solidFill>
                  <a:schemeClr val="accent1">
                    <a:lumMod val="75000"/>
                  </a:schemeClr>
                </a:solidFill>
              </a:rPr>
              <a:t>Final Goal = Action Plan</a:t>
            </a:r>
          </a:p>
        </p:txBody>
      </p:sp>
      <p:graphicFrame>
        <p:nvGraphicFramePr>
          <p:cNvPr id="4" name="Content Placeholder 3">
            <a:extLst>
              <a:ext uri="{FF2B5EF4-FFF2-40B4-BE49-F238E27FC236}">
                <a16:creationId xmlns:a16="http://schemas.microsoft.com/office/drawing/2014/main" id="{0F6B9757-9203-54F6-CE51-A3B9990BDCF5}"/>
              </a:ext>
            </a:extLst>
          </p:cNvPr>
          <p:cNvGraphicFramePr>
            <a:graphicFrameLocks noGrp="1"/>
          </p:cNvGraphicFramePr>
          <p:nvPr>
            <p:ph idx="4294967295"/>
            <p:extLst>
              <p:ext uri="{D42A27DB-BD31-4B8C-83A1-F6EECF244321}">
                <p14:modId xmlns:p14="http://schemas.microsoft.com/office/powerpoint/2010/main" val="2834070380"/>
              </p:ext>
            </p:extLst>
          </p:nvPr>
        </p:nvGraphicFramePr>
        <p:xfrm>
          <a:off x="471486" y="1325879"/>
          <a:ext cx="8201028" cy="3051380"/>
        </p:xfrm>
        <a:graphic>
          <a:graphicData uri="http://schemas.openxmlformats.org/drawingml/2006/table">
            <a:tbl>
              <a:tblPr firstRow="1" firstCol="1" bandRow="1"/>
              <a:tblGrid>
                <a:gridCol w="1924242">
                  <a:extLst>
                    <a:ext uri="{9D8B030D-6E8A-4147-A177-3AD203B41FA5}">
                      <a16:colId xmlns:a16="http://schemas.microsoft.com/office/drawing/2014/main" val="4039996993"/>
                    </a:ext>
                  </a:extLst>
                </a:gridCol>
                <a:gridCol w="2057400">
                  <a:extLst>
                    <a:ext uri="{9D8B030D-6E8A-4147-A177-3AD203B41FA5}">
                      <a16:colId xmlns:a16="http://schemas.microsoft.com/office/drawing/2014/main" val="2279652379"/>
                    </a:ext>
                  </a:extLst>
                </a:gridCol>
                <a:gridCol w="1399032">
                  <a:extLst>
                    <a:ext uri="{9D8B030D-6E8A-4147-A177-3AD203B41FA5}">
                      <a16:colId xmlns:a16="http://schemas.microsoft.com/office/drawing/2014/main" val="3053964178"/>
                    </a:ext>
                  </a:extLst>
                </a:gridCol>
                <a:gridCol w="1207008">
                  <a:extLst>
                    <a:ext uri="{9D8B030D-6E8A-4147-A177-3AD203B41FA5}">
                      <a16:colId xmlns:a16="http://schemas.microsoft.com/office/drawing/2014/main" val="3108278355"/>
                    </a:ext>
                  </a:extLst>
                </a:gridCol>
                <a:gridCol w="1613346">
                  <a:extLst>
                    <a:ext uri="{9D8B030D-6E8A-4147-A177-3AD203B41FA5}">
                      <a16:colId xmlns:a16="http://schemas.microsoft.com/office/drawing/2014/main" val="3684428550"/>
                    </a:ext>
                  </a:extLst>
                </a:gridCol>
              </a:tblGrid>
              <a:tr h="565355">
                <a:tc>
                  <a:txBody>
                    <a:bodyPr/>
                    <a:lstStyle/>
                    <a:p>
                      <a:pPr marL="0" marR="0" algn="ctr">
                        <a:spcBef>
                          <a:spcPts val="0"/>
                        </a:spcBef>
                        <a:spcAft>
                          <a:spcPts val="0"/>
                        </a:spcAft>
                      </a:pPr>
                      <a:endParaRPr lang="en-US" sz="1500" b="1" dirty="0">
                        <a:solidFill>
                          <a:srgbClr val="000000"/>
                        </a:solidFill>
                        <a:effectLst/>
                        <a:latin typeface="Calibri" panose="020F0502020204030204" pitchFamily="34" charset="0"/>
                        <a:cs typeface="Times New Roman" panose="02020603050405020304" pitchFamily="18" charset="0"/>
                      </a:endParaRPr>
                    </a:p>
                    <a:p>
                      <a:pPr marL="0" marR="0" algn="ctr">
                        <a:spcBef>
                          <a:spcPts val="0"/>
                        </a:spcBef>
                        <a:spcAft>
                          <a:spcPts val="0"/>
                        </a:spcAft>
                      </a:pPr>
                      <a:r>
                        <a:rPr lang="en-US" sz="1500" b="1" dirty="0">
                          <a:solidFill>
                            <a:srgbClr val="000000"/>
                          </a:solidFill>
                          <a:effectLst/>
                          <a:latin typeface="Calibri" panose="020F0502020204030204" pitchFamily="34" charset="0"/>
                          <a:cs typeface="Times New Roman" panose="02020603050405020304" pitchFamily="18" charset="0"/>
                        </a:rPr>
                        <a:t>Priorities</a:t>
                      </a:r>
                      <a:endParaRPr lang="en-US" sz="1500" dirty="0">
                        <a:effectLst/>
                        <a:latin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24000"/>
                      </a:schemeClr>
                    </a:solidFill>
                  </a:tcPr>
                </a:tc>
                <a:tc>
                  <a:txBody>
                    <a:bodyPr/>
                    <a:lstStyle/>
                    <a:p>
                      <a:pPr marL="0" marR="0" algn="ctr">
                        <a:spcBef>
                          <a:spcPts val="0"/>
                        </a:spcBef>
                        <a:spcAft>
                          <a:spcPts val="0"/>
                        </a:spcAft>
                      </a:pPr>
                      <a:endPar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 Steps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24000"/>
                      </a:schemeClr>
                    </a:solidFill>
                  </a:tcPr>
                </a:tc>
                <a:tc>
                  <a:txBody>
                    <a:bodyPr/>
                    <a:lstStyle/>
                    <a:p>
                      <a:pPr marL="0" marR="0" algn="ctr">
                        <a:spcBef>
                          <a:spcPts val="0"/>
                        </a:spcBef>
                        <a:spcAft>
                          <a:spcPts val="0"/>
                        </a:spcAft>
                      </a:pP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Person Responsible</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24000"/>
                      </a:schemeClr>
                    </a:solidFill>
                  </a:tcPr>
                </a:tc>
                <a:tc>
                  <a:txBody>
                    <a:bodyPr/>
                    <a:lstStyle/>
                    <a:p>
                      <a:pPr marL="0" marR="0" algn="ctr">
                        <a:spcBef>
                          <a:spcPts val="0"/>
                        </a:spcBef>
                        <a:spcAft>
                          <a:spcPts val="0"/>
                        </a:spcAft>
                      </a:pP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Follow-up Dates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24000"/>
                      </a:schemeClr>
                    </a:solidFill>
                  </a:tcPr>
                </a:tc>
                <a:tc>
                  <a:txBody>
                    <a:bodyPr/>
                    <a:lstStyle/>
                    <a:p>
                      <a:pPr marL="0" marR="0" algn="ctr">
                        <a:spcBef>
                          <a:spcPts val="0"/>
                        </a:spcBef>
                        <a:spcAft>
                          <a:spcPts val="0"/>
                        </a:spcAft>
                      </a:pPr>
                      <a:r>
                        <a:rPr lang="en-US" sz="15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Measurement of Success</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alpha val="24000"/>
                      </a:schemeClr>
                    </a:solidFill>
                  </a:tcPr>
                </a:tc>
                <a:extLst>
                  <a:ext uri="{0D108BD9-81ED-4DB2-BD59-A6C34878D82A}">
                    <a16:rowId xmlns:a16="http://schemas.microsoft.com/office/drawing/2014/main" val="2519003924"/>
                  </a:ext>
                </a:extLst>
              </a:tr>
              <a:tr h="1104900">
                <a:tc>
                  <a:txBody>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800" dirty="0">
                          <a:effectLst/>
                          <a:latin typeface="Calibri" panose="020F0502020204030204" pitchFamily="34" charset="0"/>
                          <a:cs typeface="Times New Roman" panose="02020603050405020304" pitchFamily="18" charset="0"/>
                        </a:rPr>
                        <a:t> </a:t>
                      </a:r>
                      <a:endParaRPr lang="en-US" sz="900" dirty="0">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cs typeface="Times New Roman" panose="02020603050405020304" pitchFamily="18" charset="0"/>
                        </a:rPr>
                        <a:t> </a:t>
                      </a:r>
                      <a:endParaRPr lang="en-US" sz="900" dirty="0">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cs typeface="Times New Roman" panose="02020603050405020304" pitchFamily="18" charset="0"/>
                        </a:rPr>
                        <a:t> </a:t>
                      </a:r>
                      <a:endParaRPr lang="en-US" sz="900" dirty="0">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cs typeface="Times New Roman" panose="02020603050405020304" pitchFamily="18" charset="0"/>
                        </a:rPr>
                        <a:t> </a:t>
                      </a:r>
                      <a:endParaRPr lang="en-US" sz="900" dirty="0">
                        <a:effectLst/>
                        <a:latin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8940694"/>
                  </a:ext>
                </a:extLst>
              </a:tr>
              <a:tr h="1381125">
                <a:tc>
                  <a:txBody>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800" dirty="0">
                          <a:effectLst/>
                          <a:latin typeface="Calibri" panose="020F0502020204030204" pitchFamily="34" charset="0"/>
                          <a:cs typeface="Times New Roman" panose="02020603050405020304" pitchFamily="18" charset="0"/>
                        </a:rPr>
                        <a:t> </a:t>
                      </a:r>
                      <a:endParaRPr lang="en-US" sz="900" dirty="0">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cs typeface="Times New Roman" panose="02020603050405020304" pitchFamily="18" charset="0"/>
                        </a:rPr>
                        <a:t> </a:t>
                      </a:r>
                      <a:endParaRPr lang="en-US" sz="900" dirty="0">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cs typeface="Times New Roman" panose="02020603050405020304" pitchFamily="18" charset="0"/>
                        </a:rPr>
                        <a:t> </a:t>
                      </a:r>
                      <a:endParaRPr lang="en-US" sz="900" dirty="0">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cs typeface="Times New Roman" panose="02020603050405020304" pitchFamily="18" charset="0"/>
                        </a:rPr>
                        <a:t> </a:t>
                      </a:r>
                      <a:endParaRPr lang="en-US" sz="900" dirty="0">
                        <a:effectLst/>
                        <a:latin typeface="Calibri" panose="020F0502020204030204" pitchFamily="34" charset="0"/>
                        <a:cs typeface="Times New Roman" panose="02020603050405020304" pitchFamily="18" charset="0"/>
                      </a:endParaRPr>
                    </a:p>
                    <a:p>
                      <a:pPr marL="0" marR="0">
                        <a:spcBef>
                          <a:spcPts val="0"/>
                        </a:spcBef>
                        <a:spcAft>
                          <a:spcPts val="0"/>
                        </a:spcAft>
                      </a:pPr>
                      <a:r>
                        <a:rPr lang="en-US" sz="800" dirty="0">
                          <a:effectLst/>
                          <a:latin typeface="Calibri" panose="020F0502020204030204" pitchFamily="34" charset="0"/>
                          <a:cs typeface="Times New Roman" panose="02020603050405020304" pitchFamily="18" charset="0"/>
                        </a:rPr>
                        <a:t> </a:t>
                      </a:r>
                      <a:endParaRPr lang="en-US" sz="900" dirty="0">
                        <a:effectLst/>
                        <a:latin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a:effectLst/>
                          <a:latin typeface="Calibri" panose="020F0502020204030204" pitchFamily="34" charset="0"/>
                          <a:ea typeface="Calibri" panose="020F0502020204030204" pitchFamily="34"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55618258"/>
                  </a:ext>
                </a:extLst>
              </a:tr>
            </a:tbl>
          </a:graphicData>
        </a:graphic>
      </p:graphicFrame>
      <p:pic>
        <p:nvPicPr>
          <p:cNvPr id="9" name="Picture 8">
            <a:extLst>
              <a:ext uri="{FF2B5EF4-FFF2-40B4-BE49-F238E27FC236}">
                <a16:creationId xmlns:a16="http://schemas.microsoft.com/office/drawing/2014/main" id="{BC899C8D-F30D-9BEA-524D-5C7C90E611C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556248" y="0"/>
            <a:ext cx="1366172" cy="1092937"/>
          </a:xfrm>
          <a:prstGeom prst="rect">
            <a:avLst/>
          </a:prstGeom>
          <a:solidFill>
            <a:srgbClr val="7030A0">
              <a:alpha val="4000"/>
            </a:srgbClr>
          </a:solidFill>
        </p:spPr>
      </p:pic>
    </p:spTree>
    <p:extLst>
      <p:ext uri="{BB962C8B-B14F-4D97-AF65-F5344CB8AC3E}">
        <p14:creationId xmlns:p14="http://schemas.microsoft.com/office/powerpoint/2010/main" val="1040761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DB6A-761A-7ED7-8524-C84C196FE03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2715E1E-C428-48BC-9B6B-DF4EC4D027BA}"/>
              </a:ext>
            </a:extLst>
          </p:cNvPr>
          <p:cNvSpPr>
            <a:spLocks noGrp="1"/>
          </p:cNvSpPr>
          <p:nvPr>
            <p:ph idx="1"/>
          </p:nvPr>
        </p:nvSpPr>
        <p:spPr>
          <a:xfrm>
            <a:off x="459685" y="1606550"/>
            <a:ext cx="7886700" cy="3262312"/>
          </a:xfrm>
        </p:spPr>
        <p:txBody>
          <a:bodyPr>
            <a:normAutofit/>
          </a:bodyPr>
          <a:lstStyle/>
          <a:p>
            <a:r>
              <a:rPr lang="en-US" sz="1900" dirty="0">
                <a:latin typeface="+mn-lt"/>
              </a:rPr>
              <a:t>STFM CBME Toolkit, Webinars</a:t>
            </a:r>
          </a:p>
          <a:p>
            <a:r>
              <a:rPr lang="en-US" sz="1900" dirty="0">
                <a:latin typeface="+mn-lt"/>
              </a:rPr>
              <a:t>Faculty Development Delivered</a:t>
            </a:r>
          </a:p>
          <a:p>
            <a:r>
              <a:rPr lang="en-US" sz="1900" dirty="0">
                <a:latin typeface="+mn-lt"/>
              </a:rPr>
              <a:t>ACGME Learnings</a:t>
            </a:r>
          </a:p>
          <a:p>
            <a:pPr>
              <a:buFont typeface="Wingdings" pitchFamily="2" charset="2"/>
              <a:buChar char="§"/>
            </a:pPr>
            <a:r>
              <a:rPr lang="en-US" sz="1900" dirty="0">
                <a:latin typeface="+mn-lt"/>
                <a:ea typeface="Calibri" panose="020F0502020204030204" pitchFamily="34" charset="0"/>
                <a:cs typeface="Times New Roman" panose="02020603050405020304" pitchFamily="18" charset="0"/>
              </a:rPr>
              <a:t>AFMRD-PD Toolbox</a:t>
            </a:r>
            <a:endParaRPr lang="en-US" sz="1900" dirty="0">
              <a:latin typeface="+mn-lt"/>
            </a:endParaRPr>
          </a:p>
          <a:p>
            <a:r>
              <a:rPr lang="en-US" sz="1900" dirty="0">
                <a:latin typeface="+mn-lt"/>
              </a:rPr>
              <a:t>Learning collaboratives</a:t>
            </a:r>
          </a:p>
          <a:p>
            <a:r>
              <a:rPr lang="en-US" sz="1900" dirty="0">
                <a:latin typeface="+mn-lt"/>
              </a:rPr>
              <a:t>Faculty sharing from national/regional conferences</a:t>
            </a:r>
          </a:p>
          <a:p>
            <a:endParaRPr lang="en-US" dirty="0"/>
          </a:p>
        </p:txBody>
      </p:sp>
      <p:pic>
        <p:nvPicPr>
          <p:cNvPr id="9" name="Picture 8">
            <a:extLst>
              <a:ext uri="{FF2B5EF4-FFF2-40B4-BE49-F238E27FC236}">
                <a16:creationId xmlns:a16="http://schemas.microsoft.com/office/drawing/2014/main" id="{08F4F172-ED91-BC09-77CC-FFD8EA55672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b="19806"/>
          <a:stretch/>
        </p:blipFill>
        <p:spPr>
          <a:xfrm>
            <a:off x="6575319" y="265864"/>
            <a:ext cx="2108996" cy="1340686"/>
          </a:xfrm>
          <a:prstGeom prst="rect">
            <a:avLst/>
          </a:prstGeom>
        </p:spPr>
      </p:pic>
    </p:spTree>
    <p:extLst>
      <p:ext uri="{BB962C8B-B14F-4D97-AF65-F5344CB8AC3E}">
        <p14:creationId xmlns:p14="http://schemas.microsoft.com/office/powerpoint/2010/main" val="2527260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E88D8-D4A7-8C3B-B782-467672E1181E}"/>
              </a:ext>
            </a:extLst>
          </p:cNvPr>
          <p:cNvSpPr>
            <a:spLocks noGrp="1"/>
          </p:cNvSpPr>
          <p:nvPr>
            <p:ph type="title"/>
          </p:nvPr>
        </p:nvSpPr>
        <p:spPr/>
        <p:txBody>
          <a:bodyPr/>
          <a:lstStyle/>
          <a:p>
            <a:pPr algn="ctr"/>
            <a:r>
              <a:rPr lang="en-US" dirty="0">
                <a:solidFill>
                  <a:srgbClr val="0070C0"/>
                </a:solidFill>
              </a:rPr>
              <a:t>STFM Toolkit</a:t>
            </a:r>
          </a:p>
        </p:txBody>
      </p:sp>
      <p:sp>
        <p:nvSpPr>
          <p:cNvPr id="3" name="Content Placeholder 2">
            <a:extLst>
              <a:ext uri="{FF2B5EF4-FFF2-40B4-BE49-F238E27FC236}">
                <a16:creationId xmlns:a16="http://schemas.microsoft.com/office/drawing/2014/main" id="{4899E8F6-5B1B-81E7-28D8-CB39FD2D4A2E}"/>
              </a:ext>
            </a:extLst>
          </p:cNvPr>
          <p:cNvSpPr>
            <a:spLocks noGrp="1"/>
          </p:cNvSpPr>
          <p:nvPr>
            <p:ph idx="1"/>
          </p:nvPr>
        </p:nvSpPr>
        <p:spPr>
          <a:xfrm>
            <a:off x="628650" y="2571750"/>
            <a:ext cx="7886700" cy="2545108"/>
          </a:xfrm>
        </p:spPr>
        <p:txBody>
          <a:bodyPr/>
          <a:lstStyle/>
          <a:p>
            <a:pPr marL="0" indent="0" algn="ctr">
              <a:buNone/>
            </a:pPr>
            <a:r>
              <a:rPr lang="en-US" dirty="0">
                <a:solidFill>
                  <a:srgbClr val="0070C0"/>
                </a:solidFill>
                <a:hlinkClick r:id="rId3">
                  <a:extLst>
                    <a:ext uri="{A12FA001-AC4F-418D-AE19-62706E023703}">
                      <ahyp:hlinkClr xmlns:ahyp="http://schemas.microsoft.com/office/drawing/2018/hyperlinkcolor" val="tx"/>
                    </a:ext>
                  </a:extLst>
                </a:hlinkClick>
              </a:rPr>
              <a:t>https://stfm.org/teachingresources/resources/cbme-toolkit/assessment-tools-strategies/</a:t>
            </a:r>
            <a:endParaRPr lang="en-US" dirty="0">
              <a:solidFill>
                <a:srgbClr val="0070C0"/>
              </a:solidFill>
            </a:endParaRPr>
          </a:p>
          <a:p>
            <a:pPr marL="0" indent="0" algn="ctr">
              <a:buNone/>
            </a:pPr>
            <a:endParaRPr lang="en-US" dirty="0">
              <a:solidFill>
                <a:schemeClr val="accent6">
                  <a:lumMod val="50000"/>
                </a:schemeClr>
              </a:solidFill>
            </a:endParaRPr>
          </a:p>
          <a:p>
            <a:pPr marL="0" indent="0" algn="ctr">
              <a:buNone/>
            </a:pPr>
            <a:r>
              <a:rPr lang="en-US" b="1" dirty="0">
                <a:solidFill>
                  <a:schemeClr val="tx1"/>
                </a:solidFill>
              </a:rPr>
              <a:t>*</a:t>
            </a:r>
            <a:r>
              <a:rPr lang="en-US" b="1" i="1" dirty="0">
                <a:solidFill>
                  <a:schemeClr val="tx1"/>
                </a:solidFill>
              </a:rPr>
              <a:t>Outcome Assessment Starter Pack</a:t>
            </a:r>
          </a:p>
          <a:p>
            <a:pPr algn="ctr"/>
            <a:endParaRPr lang="en-US" dirty="0"/>
          </a:p>
          <a:p>
            <a:pPr algn="ctr"/>
            <a:endParaRPr lang="en-US" dirty="0"/>
          </a:p>
        </p:txBody>
      </p:sp>
      <p:pic>
        <p:nvPicPr>
          <p:cNvPr id="4" name="Picture 3">
            <a:extLst>
              <a:ext uri="{FF2B5EF4-FFF2-40B4-BE49-F238E27FC236}">
                <a16:creationId xmlns:a16="http://schemas.microsoft.com/office/drawing/2014/main" id="{88E346AD-B090-EFC0-0E14-9825FDD56136}"/>
              </a:ext>
            </a:extLst>
          </p:cNvPr>
          <p:cNvPicPr>
            <a:picLocks noChangeAspect="1"/>
          </p:cNvPicPr>
          <p:nvPr/>
        </p:nvPicPr>
        <p:blipFill>
          <a:blip r:embed="rId4">
            <a:duotone>
              <a:schemeClr val="accent2">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4009519" y="1177143"/>
            <a:ext cx="1124962" cy="1089807"/>
          </a:xfrm>
          <a:prstGeom prst="rect">
            <a:avLst/>
          </a:prstGeom>
        </p:spPr>
      </p:pic>
    </p:spTree>
    <p:extLst>
      <p:ext uri="{BB962C8B-B14F-4D97-AF65-F5344CB8AC3E}">
        <p14:creationId xmlns:p14="http://schemas.microsoft.com/office/powerpoint/2010/main" val="4166790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FD8B8-7C42-C3A2-D360-7BBAD075E91A}"/>
              </a:ext>
            </a:extLst>
          </p:cNvPr>
          <p:cNvSpPr>
            <a:spLocks noGrp="1"/>
          </p:cNvSpPr>
          <p:nvPr>
            <p:ph type="title"/>
          </p:nvPr>
        </p:nvSpPr>
        <p:spPr>
          <a:xfrm>
            <a:off x="3928516" y="274639"/>
            <a:ext cx="4557958" cy="728662"/>
          </a:xfrm>
        </p:spPr>
        <p:txBody>
          <a:bodyPr/>
          <a:lstStyle/>
          <a:p>
            <a:r>
              <a:rPr lang="en-US" dirty="0">
                <a:solidFill>
                  <a:srgbClr val="0070C0"/>
                </a:solidFill>
                <a:latin typeface="+mn-lt"/>
              </a:rPr>
              <a:t>Objectives met?</a:t>
            </a:r>
          </a:p>
        </p:txBody>
      </p:sp>
      <p:sp>
        <p:nvSpPr>
          <p:cNvPr id="3" name="Content Placeholder 2">
            <a:extLst>
              <a:ext uri="{FF2B5EF4-FFF2-40B4-BE49-F238E27FC236}">
                <a16:creationId xmlns:a16="http://schemas.microsoft.com/office/drawing/2014/main" id="{5175A7AF-3D10-F203-467B-EB0E1FBE25AE}"/>
              </a:ext>
            </a:extLst>
          </p:cNvPr>
          <p:cNvSpPr>
            <a:spLocks noGrp="1"/>
          </p:cNvSpPr>
          <p:nvPr>
            <p:ph idx="1"/>
          </p:nvPr>
        </p:nvSpPr>
        <p:spPr>
          <a:xfrm>
            <a:off x="3108960" y="713073"/>
            <a:ext cx="5755640" cy="3540875"/>
          </a:xfrm>
        </p:spPr>
        <p:txBody>
          <a:bodyPr>
            <a:normAutofit fontScale="92500" lnSpcReduction="10000"/>
          </a:bodyPr>
          <a:lstStyle/>
          <a:p>
            <a:pPr marL="0" indent="0" algn="l">
              <a:buNone/>
            </a:pPr>
            <a:endParaRPr lang="en-US" b="0" i="0" u="none" strike="noStrike" dirty="0">
              <a:solidFill>
                <a:srgbClr val="232333"/>
              </a:solidFill>
              <a:effectLst/>
              <a:latin typeface="+mn-lt"/>
            </a:endParaRPr>
          </a:p>
          <a:p>
            <a:pPr marL="0" indent="0">
              <a:buNone/>
            </a:pPr>
            <a:r>
              <a:rPr lang="en-US" sz="3000" b="0" dirty="0">
                <a:solidFill>
                  <a:schemeClr val="tx1"/>
                </a:solidFill>
              </a:rPr>
              <a:t>Can you now:</a:t>
            </a:r>
            <a:endParaRPr lang="en-US" sz="3000" b="0" i="0" u="none" strike="noStrike" dirty="0">
              <a:solidFill>
                <a:schemeClr val="tx1"/>
              </a:solidFill>
              <a:effectLst/>
            </a:endParaRPr>
          </a:p>
          <a:p>
            <a:pPr marL="342900" indent="-342900">
              <a:buFont typeface="+mj-lt"/>
              <a:buAutoNum type="arabicPeriod"/>
            </a:pPr>
            <a:r>
              <a:rPr lang="en-US" sz="2400" dirty="0">
                <a:solidFill>
                  <a:schemeClr val="tx1"/>
                </a:solidFill>
              </a:rPr>
              <a:t>perform a gap analysis to identify focus areas for faculty development in your program?</a:t>
            </a:r>
          </a:p>
          <a:p>
            <a:pPr marL="342900" indent="-342900">
              <a:buFont typeface="+mj-lt"/>
              <a:buAutoNum type="arabicPeriod"/>
            </a:pPr>
            <a:r>
              <a:rPr lang="en-US" sz="2400" dirty="0">
                <a:solidFill>
                  <a:schemeClr val="tx1"/>
                </a:solidFill>
              </a:rPr>
              <a:t>list at least two best practices in creating faculty development focused on CBME principles and application.</a:t>
            </a:r>
          </a:p>
          <a:p>
            <a:pPr marL="342900" indent="-342900">
              <a:buFont typeface="+mj-lt"/>
              <a:buAutoNum type="arabicPeriod"/>
            </a:pPr>
            <a:r>
              <a:rPr lang="en-US" sz="2400" dirty="0">
                <a:solidFill>
                  <a:schemeClr val="tx1"/>
                </a:solidFill>
              </a:rPr>
              <a:t>begin to create a longitudinal plan for implementing ongoing faculty development in this area.</a:t>
            </a:r>
          </a:p>
          <a:p>
            <a:endParaRPr lang="en-US" dirty="0"/>
          </a:p>
        </p:txBody>
      </p:sp>
      <p:pic>
        <p:nvPicPr>
          <p:cNvPr id="4" name="Picture 3">
            <a:extLst>
              <a:ext uri="{FF2B5EF4-FFF2-40B4-BE49-F238E27FC236}">
                <a16:creationId xmlns:a16="http://schemas.microsoft.com/office/drawing/2014/main" id="{7EE18EAD-E508-D8FD-AFEB-4E0A8C7ACA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0146" y="1850323"/>
            <a:ext cx="2061235" cy="1879600"/>
          </a:xfrm>
          <a:prstGeom prst="rect">
            <a:avLst/>
          </a:prstGeom>
        </p:spPr>
      </p:pic>
      <p:sp>
        <p:nvSpPr>
          <p:cNvPr id="7" name="Title 1">
            <a:extLst>
              <a:ext uri="{FF2B5EF4-FFF2-40B4-BE49-F238E27FC236}">
                <a16:creationId xmlns:a16="http://schemas.microsoft.com/office/drawing/2014/main" id="{77B01B41-C9FF-E875-D7B1-B95098CBCCC2}"/>
              </a:ext>
            </a:extLst>
          </p:cNvPr>
          <p:cNvSpPr txBox="1">
            <a:spLocks/>
          </p:cNvSpPr>
          <p:nvPr/>
        </p:nvSpPr>
        <p:spPr>
          <a:xfrm>
            <a:off x="279400" y="638970"/>
            <a:ext cx="2949575" cy="1200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a:lstStyle>
          <a:p>
            <a:r>
              <a:rPr lang="en-US" sz="4400" dirty="0">
                <a:solidFill>
                  <a:srgbClr val="0070C0"/>
                </a:solidFill>
              </a:rPr>
              <a:t>Poll</a:t>
            </a:r>
          </a:p>
        </p:txBody>
      </p:sp>
    </p:spTree>
    <p:extLst>
      <p:ext uri="{BB962C8B-B14F-4D97-AF65-F5344CB8AC3E}">
        <p14:creationId xmlns:p14="http://schemas.microsoft.com/office/powerpoint/2010/main" val="3093847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70E6-B1E0-F241-EBFF-83678F2CB328}"/>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124724FD-CE98-589F-BC99-8CC5B4376D59}"/>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1427" y="0"/>
            <a:ext cx="9205427" cy="4361688"/>
          </a:xfrm>
        </p:spPr>
      </p:pic>
      <p:sp>
        <p:nvSpPr>
          <p:cNvPr id="3" name="TextBox 2">
            <a:extLst>
              <a:ext uri="{FF2B5EF4-FFF2-40B4-BE49-F238E27FC236}">
                <a16:creationId xmlns:a16="http://schemas.microsoft.com/office/drawing/2014/main" id="{52DF2CE5-FA4B-9481-7263-5C8E0ADB4295}"/>
              </a:ext>
            </a:extLst>
          </p:cNvPr>
          <p:cNvSpPr txBox="1"/>
          <p:nvPr/>
        </p:nvSpPr>
        <p:spPr>
          <a:xfrm>
            <a:off x="628650" y="1524445"/>
            <a:ext cx="2593199" cy="769441"/>
          </a:xfrm>
          <a:prstGeom prst="rect">
            <a:avLst/>
          </a:prstGeom>
          <a:noFill/>
        </p:spPr>
        <p:txBody>
          <a:bodyPr wrap="square" rtlCol="0">
            <a:spAutoFit/>
          </a:bodyPr>
          <a:lstStyle/>
          <a:p>
            <a:r>
              <a:rPr lang="en-US" sz="4400" dirty="0"/>
              <a:t>Questions</a:t>
            </a:r>
          </a:p>
        </p:txBody>
      </p:sp>
    </p:spTree>
    <p:extLst>
      <p:ext uri="{BB962C8B-B14F-4D97-AF65-F5344CB8AC3E}">
        <p14:creationId xmlns:p14="http://schemas.microsoft.com/office/powerpoint/2010/main" val="336851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F2F139-1176-E7A7-533F-CDA6EFE0F77F}"/>
              </a:ext>
            </a:extLst>
          </p:cNvPr>
          <p:cNvSpPr>
            <a:spLocks noGrp="1"/>
          </p:cNvSpPr>
          <p:nvPr>
            <p:ph type="ctrTitle"/>
          </p:nvPr>
        </p:nvSpPr>
        <p:spPr>
          <a:xfrm>
            <a:off x="920166" y="541460"/>
            <a:ext cx="1279769" cy="1790700"/>
          </a:xfrm>
        </p:spPr>
        <p:txBody>
          <a:bodyPr/>
          <a:lstStyle/>
          <a:p>
            <a:r>
              <a:rPr lang="en-US" b="1" dirty="0">
                <a:solidFill>
                  <a:srgbClr val="FFC000"/>
                </a:solidFill>
              </a:rPr>
              <a:t>POLL</a:t>
            </a:r>
          </a:p>
        </p:txBody>
      </p:sp>
      <p:sp>
        <p:nvSpPr>
          <p:cNvPr id="6" name="Subtitle 5">
            <a:extLst>
              <a:ext uri="{FF2B5EF4-FFF2-40B4-BE49-F238E27FC236}">
                <a16:creationId xmlns:a16="http://schemas.microsoft.com/office/drawing/2014/main" id="{3F2E654D-7ED5-4D0F-594D-21C9AE89A69D}"/>
              </a:ext>
            </a:extLst>
          </p:cNvPr>
          <p:cNvSpPr>
            <a:spLocks noGrp="1"/>
          </p:cNvSpPr>
          <p:nvPr>
            <p:ph type="subTitle" idx="1"/>
          </p:nvPr>
        </p:nvSpPr>
        <p:spPr>
          <a:xfrm>
            <a:off x="3313723" y="1260475"/>
            <a:ext cx="5320323" cy="2622550"/>
          </a:xfrm>
        </p:spPr>
        <p:txBody>
          <a:bodyPr>
            <a:normAutofit lnSpcReduction="10000"/>
          </a:bodyPr>
          <a:lstStyle/>
          <a:p>
            <a:pPr algn="l"/>
            <a:r>
              <a:rPr lang="en-US" b="0" i="0" u="none" strike="noStrike" dirty="0">
                <a:effectLst/>
                <a:latin typeface="Helvetica" pitchFamily="2" charset="0"/>
              </a:rPr>
              <a:t>Time in GME?</a:t>
            </a:r>
          </a:p>
          <a:p>
            <a:pPr algn="l"/>
            <a:endParaRPr lang="en-US" b="0" i="0" u="none" strike="noStrike" dirty="0">
              <a:effectLst/>
              <a:latin typeface="Helvetica" pitchFamily="2" charset="0"/>
            </a:endParaRPr>
          </a:p>
          <a:p>
            <a:pPr marL="457200" indent="-457200" algn="l">
              <a:buFont typeface="+mj-lt"/>
              <a:buAutoNum type="arabicPeriod"/>
            </a:pPr>
            <a:r>
              <a:rPr lang="en-US" b="0" i="0" u="none" strike="noStrike" dirty="0">
                <a:effectLst/>
                <a:latin typeface="Helvetica" pitchFamily="2" charset="0"/>
              </a:rPr>
              <a:t>Less than five years</a:t>
            </a:r>
          </a:p>
          <a:p>
            <a:pPr marL="457200" indent="-457200" algn="l">
              <a:buFont typeface="+mj-lt"/>
              <a:buAutoNum type="arabicPeriod"/>
            </a:pPr>
            <a:r>
              <a:rPr lang="en-US" b="0" i="0" u="none" strike="noStrike" dirty="0">
                <a:effectLst/>
                <a:latin typeface="Helvetica" pitchFamily="2" charset="0"/>
              </a:rPr>
              <a:t>5-10 years</a:t>
            </a:r>
          </a:p>
          <a:p>
            <a:pPr marL="457200" indent="-457200" algn="l">
              <a:buFont typeface="+mj-lt"/>
              <a:buAutoNum type="arabicPeriod"/>
            </a:pPr>
            <a:r>
              <a:rPr lang="en-US" b="0" i="0" u="none" strike="noStrike" dirty="0">
                <a:effectLst/>
                <a:latin typeface="Helvetica" pitchFamily="2" charset="0"/>
              </a:rPr>
              <a:t>10-20 years</a:t>
            </a:r>
          </a:p>
          <a:p>
            <a:pPr marL="457200" indent="-457200" algn="l">
              <a:buFont typeface="+mj-lt"/>
              <a:buAutoNum type="arabicPeriod"/>
            </a:pPr>
            <a:r>
              <a:rPr lang="en-US" b="0" i="0" u="none" strike="noStrike" dirty="0">
                <a:effectLst/>
                <a:latin typeface="Helvetica" pitchFamily="2" charset="0"/>
              </a:rPr>
              <a:t>&gt;20 years</a:t>
            </a:r>
          </a:p>
          <a:p>
            <a:endParaRPr lang="en-US" dirty="0"/>
          </a:p>
        </p:txBody>
      </p:sp>
      <p:pic>
        <p:nvPicPr>
          <p:cNvPr id="7" name="Picture 6">
            <a:extLst>
              <a:ext uri="{FF2B5EF4-FFF2-40B4-BE49-F238E27FC236}">
                <a16:creationId xmlns:a16="http://schemas.microsoft.com/office/drawing/2014/main" id="{A9098F67-BF81-E911-7E19-82E41D56B948}"/>
              </a:ext>
            </a:extLst>
          </p:cNvPr>
          <p:cNvPicPr>
            <a:picLocks noChangeAspect="1"/>
          </p:cNvPicPr>
          <p:nvPr/>
        </p:nvPicPr>
        <p:blipFill>
          <a:blip r:embed="rId3">
            <a:duotone>
              <a:prstClr val="black"/>
              <a:schemeClr val="bg1">
                <a:tint val="45000"/>
                <a:satMod val="400000"/>
              </a:schemeClr>
            </a:duotone>
            <a:extLst>
              <a:ext uri="{BEBA8EAE-BF5A-486C-A8C5-ECC9F3942E4B}">
                <a14:imgProps xmlns:a14="http://schemas.microsoft.com/office/drawing/2010/main">
                  <a14:imgLayer r:embed="rId4">
                    <a14:imgEffect>
                      <a14:artisticChalkSketch/>
                    </a14:imgEffect>
                  </a14:imgLayer>
                </a14:imgProps>
              </a:ext>
              <a:ext uri="{837473B0-CC2E-450A-ABE3-18F120FF3D39}">
                <a1611:picAttrSrcUrl xmlns:a1611="http://schemas.microsoft.com/office/drawing/2016/11/main" r:id="rId5"/>
              </a:ext>
            </a:extLst>
          </a:blip>
          <a:stretch>
            <a:fillRect/>
          </a:stretch>
        </p:blipFill>
        <p:spPr>
          <a:xfrm>
            <a:off x="969108" y="2587869"/>
            <a:ext cx="1230827" cy="1122367"/>
          </a:xfrm>
          <a:prstGeom prst="rect">
            <a:avLst/>
          </a:prstGeom>
        </p:spPr>
      </p:pic>
    </p:spTree>
    <p:extLst>
      <p:ext uri="{BB962C8B-B14F-4D97-AF65-F5344CB8AC3E}">
        <p14:creationId xmlns:p14="http://schemas.microsoft.com/office/powerpoint/2010/main" val="4019998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49F90-55A5-7E6A-98F0-B5994E6BFFEA}"/>
              </a:ext>
            </a:extLst>
          </p:cNvPr>
          <p:cNvSpPr>
            <a:spLocks noGrp="1"/>
          </p:cNvSpPr>
          <p:nvPr>
            <p:ph type="title"/>
          </p:nvPr>
        </p:nvSpPr>
        <p:spPr>
          <a:xfrm>
            <a:off x="559076" y="562873"/>
            <a:ext cx="8286750" cy="993775"/>
          </a:xfrm>
        </p:spPr>
        <p:txBody>
          <a:bodyPr>
            <a:normAutofit fontScale="90000"/>
          </a:bodyPr>
          <a:lstStyle/>
          <a:p>
            <a:r>
              <a:rPr lang="en-US" dirty="0">
                <a:solidFill>
                  <a:srgbClr val="0070C0"/>
                </a:solidFill>
                <a:latin typeface="+mn-lt"/>
              </a:rPr>
              <a:t>Objectives:</a:t>
            </a:r>
            <a:br>
              <a:rPr lang="en-US" dirty="0">
                <a:latin typeface="+mn-lt"/>
              </a:rPr>
            </a:br>
            <a:r>
              <a:rPr lang="en-US" sz="2700" i="0" u="none" strike="noStrike" dirty="0">
                <a:solidFill>
                  <a:schemeClr val="tx1"/>
                </a:solidFill>
                <a:effectLst/>
              </a:rPr>
              <a:t>Upon completion of this session, participants should be able to:</a:t>
            </a:r>
            <a:br>
              <a:rPr lang="en-US" b="0" i="0" u="none" strike="noStrike" dirty="0">
                <a:solidFill>
                  <a:schemeClr val="tx1"/>
                </a:solidFill>
                <a:effectLst/>
              </a:rPr>
            </a:br>
            <a:endParaRPr lang="en-US" dirty="0">
              <a:latin typeface="+mn-lt"/>
            </a:endParaRPr>
          </a:p>
        </p:txBody>
      </p:sp>
      <p:sp>
        <p:nvSpPr>
          <p:cNvPr id="3" name="Content Placeholder 2">
            <a:extLst>
              <a:ext uri="{FF2B5EF4-FFF2-40B4-BE49-F238E27FC236}">
                <a16:creationId xmlns:a16="http://schemas.microsoft.com/office/drawing/2014/main" id="{218B8B17-9349-F8D2-8586-AFD48A89DBAD}"/>
              </a:ext>
            </a:extLst>
          </p:cNvPr>
          <p:cNvSpPr>
            <a:spLocks noGrp="1"/>
          </p:cNvSpPr>
          <p:nvPr>
            <p:ph idx="1"/>
          </p:nvPr>
        </p:nvSpPr>
        <p:spPr>
          <a:xfrm>
            <a:off x="429867" y="1698004"/>
            <a:ext cx="7886700" cy="3262312"/>
          </a:xfrm>
        </p:spPr>
        <p:txBody>
          <a:bodyPr>
            <a:normAutofit/>
          </a:bodyPr>
          <a:lstStyle/>
          <a:p>
            <a:pPr marL="342900" indent="-342900">
              <a:buFont typeface="+mj-lt"/>
              <a:buAutoNum type="arabicPeriod"/>
            </a:pPr>
            <a:r>
              <a:rPr lang="en-US" dirty="0">
                <a:solidFill>
                  <a:schemeClr val="tx1"/>
                </a:solidFill>
              </a:rPr>
              <a:t>perform a gap analysis to identify focus areas for faculty development.</a:t>
            </a:r>
          </a:p>
          <a:p>
            <a:pPr marL="342900" indent="-342900">
              <a:buFont typeface="+mj-lt"/>
              <a:buAutoNum type="arabicPeriod"/>
            </a:pPr>
            <a:r>
              <a:rPr lang="en-US" dirty="0">
                <a:solidFill>
                  <a:schemeClr val="tx1"/>
                </a:solidFill>
              </a:rPr>
              <a:t>list two best practices in creating faculty development focused on CBME principles and application.</a:t>
            </a:r>
          </a:p>
          <a:p>
            <a:pPr marL="342900" indent="-342900">
              <a:buFont typeface="+mj-lt"/>
              <a:buAutoNum type="arabicPeriod"/>
            </a:pPr>
            <a:r>
              <a:rPr lang="en-US" dirty="0">
                <a:solidFill>
                  <a:schemeClr val="tx1"/>
                </a:solidFill>
              </a:rPr>
              <a:t>begin to create a longitudinal plan for implementing ongoing faculty development in this area.</a:t>
            </a:r>
          </a:p>
          <a:p>
            <a:endParaRPr lang="en-US" dirty="0"/>
          </a:p>
        </p:txBody>
      </p:sp>
    </p:spTree>
    <p:extLst>
      <p:ext uri="{BB962C8B-B14F-4D97-AF65-F5344CB8AC3E}">
        <p14:creationId xmlns:p14="http://schemas.microsoft.com/office/powerpoint/2010/main" val="1872127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1C52-DB63-CD82-73BA-F20CAFEC9DE2}"/>
              </a:ext>
            </a:extLst>
          </p:cNvPr>
          <p:cNvSpPr>
            <a:spLocks noGrp="1"/>
          </p:cNvSpPr>
          <p:nvPr>
            <p:ph type="title"/>
          </p:nvPr>
        </p:nvSpPr>
        <p:spPr>
          <a:xfrm>
            <a:off x="502375" y="511672"/>
            <a:ext cx="7886700" cy="993775"/>
          </a:xfrm>
        </p:spPr>
        <p:txBody>
          <a:bodyPr/>
          <a:lstStyle/>
          <a:p>
            <a:r>
              <a:rPr lang="en-US" dirty="0"/>
              <a:t>Why are we doing this?</a:t>
            </a:r>
          </a:p>
        </p:txBody>
      </p:sp>
      <p:sp>
        <p:nvSpPr>
          <p:cNvPr id="3" name="Content Placeholder 2">
            <a:extLst>
              <a:ext uri="{FF2B5EF4-FFF2-40B4-BE49-F238E27FC236}">
                <a16:creationId xmlns:a16="http://schemas.microsoft.com/office/drawing/2014/main" id="{08200151-196B-F2C8-FCD5-0D307869E351}"/>
              </a:ext>
            </a:extLst>
          </p:cNvPr>
          <p:cNvSpPr>
            <a:spLocks noGrp="1"/>
          </p:cNvSpPr>
          <p:nvPr>
            <p:ph idx="1"/>
          </p:nvPr>
        </p:nvSpPr>
        <p:spPr>
          <a:xfrm>
            <a:off x="628650" y="1717354"/>
            <a:ext cx="7886700" cy="3262312"/>
          </a:xfrm>
        </p:spPr>
        <p:txBody>
          <a:bodyPr/>
          <a:lstStyle/>
          <a:p>
            <a:r>
              <a:rPr lang="en-US" dirty="0"/>
              <a:t>Increase quality of care to those we serve</a:t>
            </a:r>
          </a:p>
          <a:p>
            <a:r>
              <a:rPr lang="en-US" dirty="0"/>
              <a:t>Insure competency of our graduates to do the essential things</a:t>
            </a:r>
          </a:p>
          <a:p>
            <a:r>
              <a:rPr lang="en-US" dirty="0"/>
              <a:t>More patient and community centered</a:t>
            </a:r>
          </a:p>
        </p:txBody>
      </p:sp>
      <p:sp>
        <p:nvSpPr>
          <p:cNvPr id="6" name="TextBox 5">
            <a:extLst>
              <a:ext uri="{FF2B5EF4-FFF2-40B4-BE49-F238E27FC236}">
                <a16:creationId xmlns:a16="http://schemas.microsoft.com/office/drawing/2014/main" id="{3054432C-25AB-DF09-26AA-6ED11D8E2AED}"/>
              </a:ext>
            </a:extLst>
          </p:cNvPr>
          <p:cNvSpPr txBox="1"/>
          <p:nvPr/>
        </p:nvSpPr>
        <p:spPr>
          <a:xfrm>
            <a:off x="6940730" y="5315072"/>
            <a:ext cx="203019" cy="6463308"/>
          </a:xfrm>
          <a:prstGeom prst="rect">
            <a:avLst/>
          </a:prstGeom>
          <a:noFill/>
        </p:spPr>
        <p:txBody>
          <a:bodyPr wrap="square" rtlCol="0">
            <a:spAutoFit/>
          </a:bodyPr>
          <a:lstStyle/>
          <a:p>
            <a:r>
              <a:rPr lang="en-US" sz="900">
                <a:hlinkClick r:id="rId3" tooltip="https://freepngimg.com/png/65023-thought-thinking-emoji-free-hq-image"/>
              </a:rPr>
              <a:t>This Photo</a:t>
            </a:r>
            <a:r>
              <a:rPr lang="en-US" sz="900"/>
              <a:t> by Unknown Author is licensed under </a:t>
            </a:r>
            <a:r>
              <a:rPr lang="en-US" sz="900">
                <a:hlinkClick r:id="rId4" tooltip="https://creativecommons.org/licenses/by-nc/3.0/"/>
              </a:rPr>
              <a:t>CC BY-NC</a:t>
            </a:r>
            <a:endParaRPr lang="en-US" sz="900"/>
          </a:p>
        </p:txBody>
      </p:sp>
      <p:pic>
        <p:nvPicPr>
          <p:cNvPr id="7" name="Picture 6">
            <a:extLst>
              <a:ext uri="{FF2B5EF4-FFF2-40B4-BE49-F238E27FC236}">
                <a16:creationId xmlns:a16="http://schemas.microsoft.com/office/drawing/2014/main" id="{7A701B58-C635-7245-CAF6-7EFF4EBD25B9}"/>
              </a:ext>
            </a:extLst>
          </p:cNvPr>
          <p:cNvPicPr>
            <a:picLocks noChangeAspect="1"/>
          </p:cNvPicPr>
          <p:nvPr/>
        </p:nvPicPr>
        <p:blipFill>
          <a:blip r:embed="rId5">
            <a:extLst>
              <a:ext uri="{837473B0-CC2E-450A-ABE3-18F120FF3D39}">
                <a1611:picAttrSrcUrl xmlns:a1611="http://schemas.microsoft.com/office/drawing/2016/11/main" r:id="rId3"/>
              </a:ext>
            </a:extLst>
          </a:blip>
          <a:stretch>
            <a:fillRect/>
          </a:stretch>
        </p:blipFill>
        <p:spPr>
          <a:xfrm>
            <a:off x="7068638" y="348342"/>
            <a:ext cx="1320437" cy="1320437"/>
          </a:xfrm>
          <a:prstGeom prst="rect">
            <a:avLst/>
          </a:prstGeom>
        </p:spPr>
      </p:pic>
    </p:spTree>
    <p:extLst>
      <p:ext uri="{BB962C8B-B14F-4D97-AF65-F5344CB8AC3E}">
        <p14:creationId xmlns:p14="http://schemas.microsoft.com/office/powerpoint/2010/main" val="193850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690B30C3-6FB5-9868-0A5F-E2CAD7510F66}"/>
              </a:ext>
            </a:extLst>
          </p:cNvPr>
          <p:cNvGraphicFramePr>
            <a:graphicFrameLocks/>
          </p:cNvGraphicFramePr>
          <p:nvPr>
            <p:extLst>
              <p:ext uri="{D42A27DB-BD31-4B8C-83A1-F6EECF244321}">
                <p14:modId xmlns:p14="http://schemas.microsoft.com/office/powerpoint/2010/main" val="3414178587"/>
              </p:ext>
            </p:extLst>
          </p:nvPr>
        </p:nvGraphicFramePr>
        <p:xfrm>
          <a:off x="78378" y="1062446"/>
          <a:ext cx="9144000" cy="3927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95C1407-DCED-C9D2-F94C-F7EFEDD5483B}"/>
              </a:ext>
            </a:extLst>
          </p:cNvPr>
          <p:cNvSpPr txBox="1"/>
          <p:nvPr/>
        </p:nvSpPr>
        <p:spPr>
          <a:xfrm>
            <a:off x="3330177" y="225076"/>
            <a:ext cx="2483646" cy="523220"/>
          </a:xfrm>
          <a:prstGeom prst="rect">
            <a:avLst/>
          </a:prstGeom>
          <a:solidFill>
            <a:schemeClr val="accent2">
              <a:lumMod val="20000"/>
              <a:lumOff val="80000"/>
            </a:schemeClr>
          </a:solidFill>
        </p:spPr>
        <p:txBody>
          <a:bodyPr wrap="square">
            <a:spAutoFit/>
          </a:bodyPr>
          <a:lstStyle/>
          <a:p>
            <a:r>
              <a:rPr lang="en-US" sz="2800" b="1" i="1" dirty="0">
                <a:solidFill>
                  <a:schemeClr val="accent1">
                    <a:lumMod val="75000"/>
                  </a:schemeClr>
                </a:solidFill>
                <a:latin typeface="Calibri" panose="020F0502020204030204" pitchFamily="34" charset="0"/>
                <a:cs typeface="Calibri" panose="020F0502020204030204" pitchFamily="34" charset="0"/>
              </a:rPr>
              <a:t>What is CBME?</a:t>
            </a:r>
          </a:p>
        </p:txBody>
      </p:sp>
    </p:spTree>
    <p:extLst>
      <p:ext uri="{BB962C8B-B14F-4D97-AF65-F5344CB8AC3E}">
        <p14:creationId xmlns:p14="http://schemas.microsoft.com/office/powerpoint/2010/main" val="308683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546812E-E531-3547-8F35-580F3FED1F2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AF910191-E0B8-294F-A7D9-0099F521E44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01CE0D79-2474-0548-A9F6-F26C80D7663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F3F11D49-5862-4E4D-BF64-46BFE669762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22724010-8BB8-8A45-A35C-9562F3D9BDA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9CC5BCD6-B603-A247-AE6F-08CD6AE2D2BC}"/>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55380AC4-952D-CF44-B38F-FC5E9AFE3FD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B3C71DCD-016B-A442-A90B-45FF9BA2887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4401E02E-4A1C-5D44-998E-F26DCD74EF63}"/>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DC3BDD94-9B09-0E45-B8B8-130F490C44E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916C3A4A-5EC2-574E-A9DB-4561B1A5F2D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FA57106-D19A-A847-BC90-48779B3B3AE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814B924F-CAC3-5945-9AF9-6430856EA89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4019EED8-B156-0243-9472-196BC42A2FBC}"/>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27A67E09-9053-8C49-BF10-867FA35BF32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5C545B2E-EB48-404D-8395-A55DA2851D4D}"/>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A669E034-E73B-B647-8667-9D3DA032C93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C969E427-BC77-6141-85B2-92B0A6AC0701}"/>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1C7B7BE5-32E4-6148-B3DE-19668912646E}"/>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ACE614F1-4D41-EB4C-AD74-8DDA26623D4D}"/>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18A2BD73-A13A-3F4C-B95A-DE060383B297}"/>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4126D377-BE34-5446-8B2B-F0C4D7E1D151}"/>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23A8D6B7-F527-E74F-A75B-42A57B8D088F}"/>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17E5800C-4A96-9F40-A844-B95FDF93B246}"/>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289F067F-E3C1-8A4B-8FC2-C92799768C9B}"/>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graphicEl>
                                              <a:dgm id="{77976958-0A2B-7C4C-A113-788E3C5B556B}"/>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1" nodeType="clickEffect">
                                  <p:stCondLst>
                                    <p:cond delay="0"/>
                                  </p:stCondLst>
                                  <p:childTnLst>
                                    <p:set>
                                      <p:cBhvr>
                                        <p:cTn id="62" dur="1" fill="hold">
                                          <p:stCondLst>
                                            <p:cond delay="0"/>
                                          </p:stCondLst>
                                        </p:cTn>
                                        <p:tgtEl>
                                          <p:spTgt spid="4">
                                            <p:graphicEl>
                                              <a:dgm id="{B546812E-E531-3547-8F35-580F3FED1F26}"/>
                                            </p:graphicEl>
                                          </p:spTgt>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
                                            <p:graphicEl>
                                              <a:dgm id="{22724010-8BB8-8A45-A35C-9562F3D9BDAA}"/>
                                            </p:graphicEl>
                                          </p:spTgt>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4">
                                            <p:graphicEl>
                                              <a:dgm id="{9CC5BCD6-B603-A247-AE6F-08CD6AE2D2BC}"/>
                                            </p:graphicEl>
                                          </p:spTgt>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4">
                                            <p:graphicEl>
                                              <a:dgm id="{55380AC4-952D-CF44-B38F-FC5E9AFE3FD9}"/>
                                            </p:graphicEl>
                                          </p:spTgt>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4">
                                            <p:graphicEl>
                                              <a:dgm id="{B3C71DCD-016B-A442-A90B-45FF9BA2887E}"/>
                                            </p:graphicEl>
                                          </p:spTgt>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4">
                                            <p:graphicEl>
                                              <a:dgm id="{4401E02E-4A1C-5D44-998E-F26DCD74EF63}"/>
                                            </p:graphicEl>
                                          </p:spTgt>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4">
                                            <p:graphicEl>
                                              <a:dgm id="{DC3BDD94-9B09-0E45-B8B8-130F490C44EC}"/>
                                            </p:graphicEl>
                                          </p:spTgt>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
                                            <p:graphicEl>
                                              <a:dgm id="{AF910191-E0B8-294F-A7D9-0099F521E441}"/>
                                            </p:graphicEl>
                                          </p:spTgt>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4">
                                            <p:graphicEl>
                                              <a:dgm id="{916C3A4A-5EC2-574E-A9DB-4561B1A5F2DA}"/>
                                            </p:graphicEl>
                                          </p:spTgt>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4">
                                            <p:graphicEl>
                                              <a:dgm id="{0FA57106-D19A-A847-BC90-48779B3B3AE1}"/>
                                            </p:graphicEl>
                                          </p:spTgt>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4">
                                            <p:graphicEl>
                                              <a:dgm id="{814B924F-CAC3-5945-9AF9-6430856EA891}"/>
                                            </p:graphicEl>
                                          </p:spTgt>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4">
                                            <p:graphicEl>
                                              <a:dgm id="{4019EED8-B156-0243-9472-196BC42A2FBC}"/>
                                            </p:graphicEl>
                                          </p:spTgt>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4">
                                            <p:graphicEl>
                                              <a:dgm id="{27A67E09-9053-8C49-BF10-867FA35BF328}"/>
                                            </p:graphicEl>
                                          </p:spTgt>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4">
                                            <p:graphicEl>
                                              <a:dgm id="{5C545B2E-EB48-404D-8395-A55DA2851D4D}"/>
                                            </p:graphicEl>
                                          </p:spTgt>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4">
                                            <p:graphicEl>
                                              <a:dgm id="{01CE0D79-2474-0548-A9F6-F26C80D76632}"/>
                                            </p:graphicEl>
                                          </p:spTgt>
                                        </p:tgtEl>
                                        <p:attrNameLst>
                                          <p:attrName>style.visibility</p:attrName>
                                        </p:attrNameLst>
                                      </p:cBhvr>
                                      <p:to>
                                        <p:strVal val="visible"/>
                                      </p:to>
                                    </p:set>
                                  </p:childTnLst>
                                </p:cTn>
                              </p:par>
                              <p:par>
                                <p:cTn id="91" presetID="1" presetClass="entr" presetSubtype="0" fill="hold" grpId="1" nodeType="withEffect">
                                  <p:stCondLst>
                                    <p:cond delay="0"/>
                                  </p:stCondLst>
                                  <p:childTnLst>
                                    <p:set>
                                      <p:cBhvr>
                                        <p:cTn id="92" dur="1" fill="hold">
                                          <p:stCondLst>
                                            <p:cond delay="0"/>
                                          </p:stCondLst>
                                        </p:cTn>
                                        <p:tgtEl>
                                          <p:spTgt spid="4">
                                            <p:graphicEl>
                                              <a:dgm id="{A669E034-E73B-B647-8667-9D3DA032C93F}"/>
                                            </p:graphicEl>
                                          </p:spTgt>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4">
                                            <p:graphicEl>
                                              <a:dgm id="{C969E427-BC77-6141-85B2-92B0A6AC0701}"/>
                                            </p:graphicEl>
                                          </p:spTgt>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4">
                                            <p:graphicEl>
                                              <a:dgm id="{1C7B7BE5-32E4-6148-B3DE-19668912646E}"/>
                                            </p:graphicEl>
                                          </p:spTgt>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4">
                                            <p:graphicEl>
                                              <a:dgm id="{ACE614F1-4D41-EB4C-AD74-8DDA26623D4D}"/>
                                            </p:graphicEl>
                                          </p:spTgt>
                                        </p:tgtEl>
                                        <p:attrNameLst>
                                          <p:attrName>style.visibility</p:attrName>
                                        </p:attrNameLst>
                                      </p:cBhvr>
                                      <p:to>
                                        <p:strVal val="visible"/>
                                      </p:to>
                                    </p:set>
                                  </p:childTnLst>
                                </p:cTn>
                              </p:par>
                              <p:par>
                                <p:cTn id="99" presetID="1" presetClass="entr" presetSubtype="0" fill="hold" grpId="1" nodeType="withEffect">
                                  <p:stCondLst>
                                    <p:cond delay="0"/>
                                  </p:stCondLst>
                                  <p:childTnLst>
                                    <p:set>
                                      <p:cBhvr>
                                        <p:cTn id="100" dur="1" fill="hold">
                                          <p:stCondLst>
                                            <p:cond delay="0"/>
                                          </p:stCondLst>
                                        </p:cTn>
                                        <p:tgtEl>
                                          <p:spTgt spid="4">
                                            <p:graphicEl>
                                              <a:dgm id="{18A2BD73-A13A-3F4C-B95A-DE060383B297}"/>
                                            </p:graphicEl>
                                          </p:spTgt>
                                        </p:tgtEl>
                                        <p:attrNameLst>
                                          <p:attrName>style.visibility</p:attrName>
                                        </p:attrNameLst>
                                      </p:cBhvr>
                                      <p:to>
                                        <p:strVal val="visible"/>
                                      </p:to>
                                    </p:set>
                                  </p:childTnLst>
                                </p:cTn>
                              </p:par>
                              <p:par>
                                <p:cTn id="101" presetID="1" presetClass="entr" presetSubtype="0" fill="hold" grpId="1" nodeType="withEffect">
                                  <p:stCondLst>
                                    <p:cond delay="0"/>
                                  </p:stCondLst>
                                  <p:childTnLst>
                                    <p:set>
                                      <p:cBhvr>
                                        <p:cTn id="102" dur="1" fill="hold">
                                          <p:stCondLst>
                                            <p:cond delay="0"/>
                                          </p:stCondLst>
                                        </p:cTn>
                                        <p:tgtEl>
                                          <p:spTgt spid="4">
                                            <p:graphicEl>
                                              <a:dgm id="{4126D377-BE34-5446-8B2B-F0C4D7E1D151}"/>
                                            </p:graphicEl>
                                          </p:spTgt>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4">
                                            <p:graphicEl>
                                              <a:dgm id="{F3F11D49-5862-4E4D-BF64-46BFE669762E}"/>
                                            </p:graphicEl>
                                          </p:spTgt>
                                        </p:tgtEl>
                                        <p:attrNameLst>
                                          <p:attrName>style.visibility</p:attrName>
                                        </p:attrNameLst>
                                      </p:cBhvr>
                                      <p:to>
                                        <p:strVal val="visible"/>
                                      </p:to>
                                    </p:set>
                                  </p:childTnLst>
                                </p:cTn>
                              </p:par>
                              <p:par>
                                <p:cTn id="105" presetID="1" presetClass="entr" presetSubtype="0" fill="hold" grpId="1" nodeType="withEffect">
                                  <p:stCondLst>
                                    <p:cond delay="0"/>
                                  </p:stCondLst>
                                  <p:childTnLst>
                                    <p:set>
                                      <p:cBhvr>
                                        <p:cTn id="106" dur="1" fill="hold">
                                          <p:stCondLst>
                                            <p:cond delay="0"/>
                                          </p:stCondLst>
                                        </p:cTn>
                                        <p:tgtEl>
                                          <p:spTgt spid="4">
                                            <p:graphicEl>
                                              <a:dgm id="{23A8D6B7-F527-E74F-A75B-42A57B8D088F}"/>
                                            </p:graphicEl>
                                          </p:spTgt>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4">
                                            <p:graphicEl>
                                              <a:dgm id="{17E5800C-4A96-9F40-A844-B95FDF93B246}"/>
                                            </p:graphicEl>
                                          </p:spTgt>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4">
                                            <p:graphicEl>
                                              <a:dgm id="{289F067F-E3C1-8A4B-8FC2-C92799768C9B}"/>
                                            </p:graphicEl>
                                          </p:spTgt>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4">
                                            <p:graphicEl>
                                              <a:dgm id="{77976958-0A2B-7C4C-A113-788E3C5B55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Graphic spid="4" grpId="1" uiExpand="1">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E1C1-6B5D-80FB-E345-F7BF6B0A3D0A}"/>
              </a:ext>
            </a:extLst>
          </p:cNvPr>
          <p:cNvSpPr>
            <a:spLocks noGrp="1"/>
          </p:cNvSpPr>
          <p:nvPr>
            <p:ph type="title"/>
          </p:nvPr>
        </p:nvSpPr>
        <p:spPr/>
        <p:txBody>
          <a:bodyPr/>
          <a:lstStyle/>
          <a:p>
            <a:r>
              <a:rPr lang="en-US" dirty="0">
                <a:solidFill>
                  <a:srgbClr val="0070C0"/>
                </a:solidFill>
              </a:rPr>
              <a:t>What is a gap analysis?</a:t>
            </a:r>
          </a:p>
        </p:txBody>
      </p:sp>
      <p:graphicFrame>
        <p:nvGraphicFramePr>
          <p:cNvPr id="5" name="Content Placeholder 4">
            <a:extLst>
              <a:ext uri="{FF2B5EF4-FFF2-40B4-BE49-F238E27FC236}">
                <a16:creationId xmlns:a16="http://schemas.microsoft.com/office/drawing/2014/main" id="{EC57D747-BA84-BA20-B188-E9A16C871D97}"/>
              </a:ext>
            </a:extLst>
          </p:cNvPr>
          <p:cNvGraphicFramePr>
            <a:graphicFrameLocks noGrp="1"/>
          </p:cNvGraphicFramePr>
          <p:nvPr>
            <p:ph idx="1"/>
            <p:extLst>
              <p:ext uri="{D42A27DB-BD31-4B8C-83A1-F6EECF244321}">
                <p14:modId xmlns:p14="http://schemas.microsoft.com/office/powerpoint/2010/main" val="2365109559"/>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BA4BDE4E-F754-02FC-EB61-AA2A396FE6B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7332793" y="273844"/>
            <a:ext cx="1496111" cy="1279334"/>
          </a:xfrm>
          <a:prstGeom prst="rect">
            <a:avLst/>
          </a:prstGeom>
        </p:spPr>
      </p:pic>
    </p:spTree>
    <p:extLst>
      <p:ext uri="{BB962C8B-B14F-4D97-AF65-F5344CB8AC3E}">
        <p14:creationId xmlns:p14="http://schemas.microsoft.com/office/powerpoint/2010/main" val="3563981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690B30C3-6FB5-9868-0A5F-E2CAD7510F66}"/>
              </a:ext>
            </a:extLst>
          </p:cNvPr>
          <p:cNvGraphicFramePr>
            <a:graphicFrameLocks/>
          </p:cNvGraphicFramePr>
          <p:nvPr>
            <p:extLst>
              <p:ext uri="{D42A27DB-BD31-4B8C-83A1-F6EECF244321}">
                <p14:modId xmlns:p14="http://schemas.microsoft.com/office/powerpoint/2010/main" val="1497821603"/>
              </p:ext>
            </p:extLst>
          </p:nvPr>
        </p:nvGraphicFramePr>
        <p:xfrm>
          <a:off x="556592" y="755374"/>
          <a:ext cx="8239538" cy="2876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815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2DE7089-0B99-4628-B3AF-5B402F9175E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F50FBCC-BF98-40D5-8459-508C99AE60F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BBC630B-CB10-4331-B3CC-FF17EE0BA6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3DF5906-B6AE-42D3-9BB8-2A9C6B939CB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73C4B93-CC7D-4DFF-9C2B-DE6473F32A1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439AB46-D5C7-4A95-BBC4-0FF59EA43CF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FF30AF1F-9D18-4D7B-948E-796246947AA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52D14866-79D1-4284-8590-61437C735F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Office Theme">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STFM">
      <a:dk1>
        <a:srgbClr val="000000"/>
      </a:dk1>
      <a:lt1>
        <a:srgbClr val="FFFFFF"/>
      </a:lt1>
      <a:dk2>
        <a:srgbClr val="4D4D4F"/>
      </a:dk2>
      <a:lt2>
        <a:srgbClr val="A7A9AC"/>
      </a:lt2>
      <a:accent1>
        <a:srgbClr val="0096D3"/>
      </a:accent1>
      <a:accent2>
        <a:srgbClr val="EF8D2B"/>
      </a:accent2>
      <a:accent3>
        <a:srgbClr val="1D417B"/>
      </a:accent3>
      <a:accent4>
        <a:srgbClr val="ED1163"/>
      </a:accent4>
      <a:accent5>
        <a:srgbClr val="6F69AF"/>
      </a:accent5>
      <a:accent6>
        <a:srgbClr val="00ABC5"/>
      </a:accent6>
      <a:hlink>
        <a:srgbClr val="BED730"/>
      </a:hlink>
      <a:folHlink>
        <a:srgbClr val="FFCB3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2686</TotalTime>
  <Words>1992</Words>
  <Application>Microsoft Macintosh PowerPoint</Application>
  <PresentationFormat>On-screen Show (16:9)</PresentationFormat>
  <Paragraphs>396</Paragraphs>
  <Slides>34</Slides>
  <Notes>33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Arial</vt:lpstr>
      <vt:lpstr>Arial Nova</vt:lpstr>
      <vt:lpstr>Calibri</vt:lpstr>
      <vt:lpstr>Calibri Light</vt:lpstr>
      <vt:lpstr>Helvetica</vt:lpstr>
      <vt:lpstr>Open Sans</vt:lpstr>
      <vt:lpstr>proxima-nova</vt:lpstr>
      <vt:lpstr>Trebuchet MS</vt:lpstr>
      <vt:lpstr>Verdana</vt:lpstr>
      <vt:lpstr>Wingdings</vt:lpstr>
      <vt:lpstr>Office Theme</vt:lpstr>
      <vt:lpstr>Custom Design</vt:lpstr>
      <vt:lpstr>1_Custom Design</vt:lpstr>
      <vt:lpstr> Building CBME Into  Faculty Development  </vt:lpstr>
      <vt:lpstr>Faculty Development Webinars</vt:lpstr>
      <vt:lpstr>POLL</vt:lpstr>
      <vt:lpstr>POLL</vt:lpstr>
      <vt:lpstr>Objectives: Upon completion of this session, participants should be able to: </vt:lpstr>
      <vt:lpstr>Why are we doing this?</vt:lpstr>
      <vt:lpstr>PowerPoint Presentation</vt:lpstr>
      <vt:lpstr>What is a gap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started:</vt:lpstr>
      <vt:lpstr>Suggested Curriculum</vt:lpstr>
      <vt:lpstr>Millers Pyramid</vt:lpstr>
      <vt:lpstr>Family Medicine Outcomes</vt:lpstr>
      <vt:lpstr>Competency Based Goals and Objectives</vt:lpstr>
      <vt:lpstr>Teaching</vt:lpstr>
      <vt:lpstr>CBME Assessment</vt:lpstr>
      <vt:lpstr> How to Overcome the Barriers to CB Assessment:</vt:lpstr>
      <vt:lpstr>Feedback and Direct Observation</vt:lpstr>
      <vt:lpstr>Advising and Coaching with ILPs</vt:lpstr>
      <vt:lpstr>How to maintain momentum?</vt:lpstr>
      <vt:lpstr>Engagement</vt:lpstr>
      <vt:lpstr>Measuring Success</vt:lpstr>
      <vt:lpstr>Program Evaluation and Clinical Competency Committees</vt:lpstr>
      <vt:lpstr>Final Goal = Action Plan</vt:lpstr>
      <vt:lpstr>Resources</vt:lpstr>
      <vt:lpstr>STFM Toolkit</vt:lpstr>
      <vt:lpstr>Objectives met?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STFM_Staff_Mac</dc:creator>
  <cp:lastModifiedBy>orw2</cp:lastModifiedBy>
  <cp:revision>74</cp:revision>
  <cp:lastPrinted>2024-04-03T13:27:28Z</cp:lastPrinted>
  <dcterms:created xsi:type="dcterms:W3CDTF">2023-10-02T17:35:41Z</dcterms:created>
  <dcterms:modified xsi:type="dcterms:W3CDTF">2024-05-12T23:40:10Z</dcterms:modified>
</cp:coreProperties>
</file>