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34"/>
  </p:notesMasterIdLst>
  <p:sldIdLst>
    <p:sldId id="532" r:id="rId4"/>
    <p:sldId id="531" r:id="rId5"/>
    <p:sldId id="268" r:id="rId6"/>
    <p:sldId id="257" r:id="rId7"/>
    <p:sldId id="272" r:id="rId8"/>
    <p:sldId id="536" r:id="rId9"/>
    <p:sldId id="389" r:id="rId10"/>
    <p:sldId id="322" r:id="rId11"/>
    <p:sldId id="371" r:id="rId12"/>
    <p:sldId id="299" r:id="rId13"/>
    <p:sldId id="273" r:id="rId14"/>
    <p:sldId id="577" r:id="rId15"/>
    <p:sldId id="578" r:id="rId16"/>
    <p:sldId id="276" r:id="rId17"/>
    <p:sldId id="287" r:id="rId18"/>
    <p:sldId id="266" r:id="rId19"/>
    <p:sldId id="271" r:id="rId20"/>
    <p:sldId id="535" r:id="rId21"/>
    <p:sldId id="388" r:id="rId22"/>
    <p:sldId id="579" r:id="rId23"/>
    <p:sldId id="580" r:id="rId24"/>
    <p:sldId id="382" r:id="rId25"/>
    <p:sldId id="534" r:id="rId26"/>
    <p:sldId id="288" r:id="rId27"/>
    <p:sldId id="289" r:id="rId28"/>
    <p:sldId id="290" r:id="rId29"/>
    <p:sldId id="517" r:id="rId30"/>
    <p:sldId id="386" r:id="rId31"/>
    <p:sldId id="576" r:id="rId32"/>
    <p:sldId id="297"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p:restoredTop sz="69174"/>
  </p:normalViewPr>
  <p:slideViewPr>
    <p:cSldViewPr snapToGrid="0">
      <p:cViewPr varScale="1">
        <p:scale>
          <a:sx n="118" d="100"/>
          <a:sy n="118" d="100"/>
        </p:scale>
        <p:origin x="712"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A449B-B823-A24C-BD4C-12B14DC6889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3132CD7-49AA-5F4C-8495-33DC27F99277}">
      <dgm:prSet/>
      <dgm:spPr>
        <a:solidFill>
          <a:schemeClr val="bg1"/>
        </a:solidFill>
      </dgm:spPr>
      <dgm:t>
        <a:bodyPr/>
        <a:lstStyle/>
        <a:p>
          <a:r>
            <a:rPr lang="en-US" b="1" i="0" dirty="0">
              <a:solidFill>
                <a:schemeClr val="accent1"/>
              </a:solidFill>
            </a:rPr>
            <a:t>Describe competency based curriculum (CBME)</a:t>
          </a:r>
          <a:endParaRPr lang="en-US" b="1" dirty="0">
            <a:solidFill>
              <a:schemeClr val="accent1"/>
            </a:solidFill>
          </a:endParaRPr>
        </a:p>
      </dgm:t>
    </dgm:pt>
    <dgm:pt modelId="{90A3FBFA-B8F0-5D4E-9903-A7E90986D2FF}" type="parTrans" cxnId="{8D535271-90CB-D145-9AAB-A23BCA9D8582}">
      <dgm:prSet/>
      <dgm:spPr/>
      <dgm:t>
        <a:bodyPr/>
        <a:lstStyle/>
        <a:p>
          <a:endParaRPr lang="en-US"/>
        </a:p>
      </dgm:t>
    </dgm:pt>
    <dgm:pt modelId="{86B570B3-99B2-AC40-86E3-B6A76B142636}" type="sibTrans" cxnId="{8D535271-90CB-D145-9AAB-A23BCA9D8582}">
      <dgm:prSet/>
      <dgm:spPr/>
      <dgm:t>
        <a:bodyPr/>
        <a:lstStyle/>
        <a:p>
          <a:endParaRPr lang="en-US"/>
        </a:p>
      </dgm:t>
    </dgm:pt>
    <dgm:pt modelId="{773BD3CA-2D0A-DF47-AE25-E6725487EE81}">
      <dgm:prSet/>
      <dgm:spPr>
        <a:solidFill>
          <a:schemeClr val="bg1"/>
        </a:solidFill>
      </dgm:spPr>
      <dgm:t>
        <a:bodyPr/>
        <a:lstStyle/>
        <a:p>
          <a:r>
            <a:rPr lang="en-US" b="1" i="0" dirty="0">
              <a:solidFill>
                <a:schemeClr val="accent1"/>
              </a:solidFill>
            </a:rPr>
            <a:t>Embrace a feedback culture</a:t>
          </a:r>
          <a:endParaRPr lang="en-US" b="1" dirty="0">
            <a:solidFill>
              <a:schemeClr val="accent1"/>
            </a:solidFill>
          </a:endParaRPr>
        </a:p>
      </dgm:t>
    </dgm:pt>
    <dgm:pt modelId="{85197490-4ED8-3244-A174-C8F6C0D91BAB}" type="parTrans" cxnId="{BE404123-0C47-9342-9876-5478267D96B2}">
      <dgm:prSet/>
      <dgm:spPr/>
      <dgm:t>
        <a:bodyPr/>
        <a:lstStyle/>
        <a:p>
          <a:endParaRPr lang="en-US"/>
        </a:p>
      </dgm:t>
    </dgm:pt>
    <dgm:pt modelId="{AC2B5A70-8FA0-584D-831F-BDBFD9DAC44D}" type="sibTrans" cxnId="{BE404123-0C47-9342-9876-5478267D96B2}">
      <dgm:prSet/>
      <dgm:spPr/>
      <dgm:t>
        <a:bodyPr/>
        <a:lstStyle/>
        <a:p>
          <a:endParaRPr lang="en-US"/>
        </a:p>
      </dgm:t>
    </dgm:pt>
    <dgm:pt modelId="{8084A6BE-A2E5-644F-90BD-BE57A8FE28A8}">
      <dgm:prSet/>
      <dgm:spPr>
        <a:solidFill>
          <a:schemeClr val="bg1"/>
        </a:solidFill>
      </dgm:spPr>
      <dgm:t>
        <a:bodyPr/>
        <a:lstStyle/>
        <a:p>
          <a:r>
            <a:rPr lang="en-US" b="1" i="0" dirty="0">
              <a:solidFill>
                <a:schemeClr val="accent1"/>
              </a:solidFill>
            </a:rPr>
            <a:t>Address Outcomes as part of your ILP</a:t>
          </a:r>
          <a:endParaRPr lang="en-US" b="1" dirty="0">
            <a:solidFill>
              <a:schemeClr val="accent1"/>
            </a:solidFill>
          </a:endParaRPr>
        </a:p>
      </dgm:t>
    </dgm:pt>
    <dgm:pt modelId="{ACA522AB-FDEB-9741-AAD8-EC6A3107E683}" type="parTrans" cxnId="{28FE034A-8FCE-8449-96CD-4784C41FA6C9}">
      <dgm:prSet/>
      <dgm:spPr/>
      <dgm:t>
        <a:bodyPr/>
        <a:lstStyle/>
        <a:p>
          <a:endParaRPr lang="en-US"/>
        </a:p>
      </dgm:t>
    </dgm:pt>
    <dgm:pt modelId="{FA5C71C7-3E63-0840-978E-A4C31BF95CF1}" type="sibTrans" cxnId="{28FE034A-8FCE-8449-96CD-4784C41FA6C9}">
      <dgm:prSet/>
      <dgm:spPr/>
      <dgm:t>
        <a:bodyPr/>
        <a:lstStyle/>
        <a:p>
          <a:endParaRPr lang="en-US"/>
        </a:p>
      </dgm:t>
    </dgm:pt>
    <dgm:pt modelId="{B69BF143-5D74-A241-8A97-326D08921398}">
      <dgm:prSet/>
      <dgm:spPr>
        <a:solidFill>
          <a:schemeClr val="bg1"/>
        </a:solidFill>
      </dgm:spPr>
      <dgm:t>
        <a:bodyPr/>
        <a:lstStyle/>
        <a:p>
          <a:r>
            <a:rPr lang="en-US" b="1" dirty="0">
              <a:solidFill>
                <a:schemeClr val="accent1"/>
              </a:solidFill>
            </a:rPr>
            <a:t>Effectively engage in program improvement</a:t>
          </a:r>
        </a:p>
      </dgm:t>
    </dgm:pt>
    <dgm:pt modelId="{A7E8EF02-761D-7A44-8BE7-9C5E0FBA0F0E}" type="parTrans" cxnId="{AE44FB52-B01C-AA43-9A30-25AD1C93A113}">
      <dgm:prSet/>
      <dgm:spPr/>
      <dgm:t>
        <a:bodyPr/>
        <a:lstStyle/>
        <a:p>
          <a:endParaRPr lang="en-US"/>
        </a:p>
      </dgm:t>
    </dgm:pt>
    <dgm:pt modelId="{D811F844-96A9-8446-85B5-9E15FFCB561A}" type="sibTrans" cxnId="{AE44FB52-B01C-AA43-9A30-25AD1C93A113}">
      <dgm:prSet/>
      <dgm:spPr/>
      <dgm:t>
        <a:bodyPr/>
        <a:lstStyle/>
        <a:p>
          <a:endParaRPr lang="en-US"/>
        </a:p>
      </dgm:t>
    </dgm:pt>
    <dgm:pt modelId="{C99325E2-A980-2248-8338-6C5E94391843}" type="pres">
      <dgm:prSet presAssocID="{108A449B-B823-A24C-BD4C-12B14DC6889C}" presName="linear" presStyleCnt="0">
        <dgm:presLayoutVars>
          <dgm:animLvl val="lvl"/>
          <dgm:resizeHandles val="exact"/>
        </dgm:presLayoutVars>
      </dgm:prSet>
      <dgm:spPr/>
    </dgm:pt>
    <dgm:pt modelId="{86A7E13C-75B4-8646-959F-2957D1C3397F}" type="pres">
      <dgm:prSet presAssocID="{23132CD7-49AA-5F4C-8495-33DC27F99277}" presName="parentText" presStyleLbl="node1" presStyleIdx="0" presStyleCnt="4">
        <dgm:presLayoutVars>
          <dgm:chMax val="0"/>
          <dgm:bulletEnabled val="1"/>
        </dgm:presLayoutVars>
      </dgm:prSet>
      <dgm:spPr/>
    </dgm:pt>
    <dgm:pt modelId="{B244E98B-D84F-FA4F-A0BA-603557511C88}" type="pres">
      <dgm:prSet presAssocID="{86B570B3-99B2-AC40-86E3-B6A76B142636}" presName="spacer" presStyleCnt="0"/>
      <dgm:spPr/>
    </dgm:pt>
    <dgm:pt modelId="{0CDEDA60-4191-5C4E-8A8E-5C53B35ACDD5}" type="pres">
      <dgm:prSet presAssocID="{773BD3CA-2D0A-DF47-AE25-E6725487EE81}" presName="parentText" presStyleLbl="node1" presStyleIdx="1" presStyleCnt="4">
        <dgm:presLayoutVars>
          <dgm:chMax val="0"/>
          <dgm:bulletEnabled val="1"/>
        </dgm:presLayoutVars>
      </dgm:prSet>
      <dgm:spPr/>
    </dgm:pt>
    <dgm:pt modelId="{C68B9628-D505-F549-A4C9-36BF1EE12DEF}" type="pres">
      <dgm:prSet presAssocID="{AC2B5A70-8FA0-584D-831F-BDBFD9DAC44D}" presName="spacer" presStyleCnt="0"/>
      <dgm:spPr/>
    </dgm:pt>
    <dgm:pt modelId="{D0CAC89D-AE5C-EF40-8223-75200FF9C902}" type="pres">
      <dgm:prSet presAssocID="{8084A6BE-A2E5-644F-90BD-BE57A8FE28A8}" presName="parentText" presStyleLbl="node1" presStyleIdx="2" presStyleCnt="4">
        <dgm:presLayoutVars>
          <dgm:chMax val="0"/>
          <dgm:bulletEnabled val="1"/>
        </dgm:presLayoutVars>
      </dgm:prSet>
      <dgm:spPr/>
    </dgm:pt>
    <dgm:pt modelId="{7FE5B72A-0B78-7243-AF77-ADADF675E1C0}" type="pres">
      <dgm:prSet presAssocID="{FA5C71C7-3E63-0840-978E-A4C31BF95CF1}" presName="spacer" presStyleCnt="0"/>
      <dgm:spPr/>
    </dgm:pt>
    <dgm:pt modelId="{0BB5F0CE-D2D3-5B4B-BBFE-9E94BB6EA6A7}" type="pres">
      <dgm:prSet presAssocID="{B69BF143-5D74-A241-8A97-326D08921398}" presName="parentText" presStyleLbl="node1" presStyleIdx="3" presStyleCnt="4">
        <dgm:presLayoutVars>
          <dgm:chMax val="0"/>
          <dgm:bulletEnabled val="1"/>
        </dgm:presLayoutVars>
      </dgm:prSet>
      <dgm:spPr/>
    </dgm:pt>
  </dgm:ptLst>
  <dgm:cxnLst>
    <dgm:cxn modelId="{BE404123-0C47-9342-9876-5478267D96B2}" srcId="{108A449B-B823-A24C-BD4C-12B14DC6889C}" destId="{773BD3CA-2D0A-DF47-AE25-E6725487EE81}" srcOrd="1" destOrd="0" parTransId="{85197490-4ED8-3244-A174-C8F6C0D91BAB}" sibTransId="{AC2B5A70-8FA0-584D-831F-BDBFD9DAC44D}"/>
    <dgm:cxn modelId="{356DA130-D8A6-6449-AA8E-F3E5D0BE27AA}" type="presOf" srcId="{23132CD7-49AA-5F4C-8495-33DC27F99277}" destId="{86A7E13C-75B4-8646-959F-2957D1C3397F}" srcOrd="0" destOrd="0" presId="urn:microsoft.com/office/officeart/2005/8/layout/vList2"/>
    <dgm:cxn modelId="{28FE034A-8FCE-8449-96CD-4784C41FA6C9}" srcId="{108A449B-B823-A24C-BD4C-12B14DC6889C}" destId="{8084A6BE-A2E5-644F-90BD-BE57A8FE28A8}" srcOrd="2" destOrd="0" parTransId="{ACA522AB-FDEB-9741-AAD8-EC6A3107E683}" sibTransId="{FA5C71C7-3E63-0840-978E-A4C31BF95CF1}"/>
    <dgm:cxn modelId="{9A17C751-51E7-7F4D-907E-73C2646FE02B}" type="presOf" srcId="{108A449B-B823-A24C-BD4C-12B14DC6889C}" destId="{C99325E2-A980-2248-8338-6C5E94391843}" srcOrd="0" destOrd="0" presId="urn:microsoft.com/office/officeart/2005/8/layout/vList2"/>
    <dgm:cxn modelId="{AE44FB52-B01C-AA43-9A30-25AD1C93A113}" srcId="{108A449B-B823-A24C-BD4C-12B14DC6889C}" destId="{B69BF143-5D74-A241-8A97-326D08921398}" srcOrd="3" destOrd="0" parTransId="{A7E8EF02-761D-7A44-8BE7-9C5E0FBA0F0E}" sibTransId="{D811F844-96A9-8446-85B5-9E15FFCB561A}"/>
    <dgm:cxn modelId="{2A42945D-7354-F742-A5CE-A8CD5AC34BA2}" type="presOf" srcId="{773BD3CA-2D0A-DF47-AE25-E6725487EE81}" destId="{0CDEDA60-4191-5C4E-8A8E-5C53B35ACDD5}" srcOrd="0" destOrd="0" presId="urn:microsoft.com/office/officeart/2005/8/layout/vList2"/>
    <dgm:cxn modelId="{82E61969-C970-0F40-88FC-8195B93052A1}" type="presOf" srcId="{B69BF143-5D74-A241-8A97-326D08921398}" destId="{0BB5F0CE-D2D3-5B4B-BBFE-9E94BB6EA6A7}" srcOrd="0" destOrd="0" presId="urn:microsoft.com/office/officeart/2005/8/layout/vList2"/>
    <dgm:cxn modelId="{8D535271-90CB-D145-9AAB-A23BCA9D8582}" srcId="{108A449B-B823-A24C-BD4C-12B14DC6889C}" destId="{23132CD7-49AA-5F4C-8495-33DC27F99277}" srcOrd="0" destOrd="0" parTransId="{90A3FBFA-B8F0-5D4E-9903-A7E90986D2FF}" sibTransId="{86B570B3-99B2-AC40-86E3-B6A76B142636}"/>
    <dgm:cxn modelId="{85208E84-9F4A-734D-8012-3E23F0FFD2F7}" type="presOf" srcId="{8084A6BE-A2E5-644F-90BD-BE57A8FE28A8}" destId="{D0CAC89D-AE5C-EF40-8223-75200FF9C902}" srcOrd="0" destOrd="0" presId="urn:microsoft.com/office/officeart/2005/8/layout/vList2"/>
    <dgm:cxn modelId="{14AF4EE2-8016-CB4E-8AA5-73744C842F53}" type="presParOf" srcId="{C99325E2-A980-2248-8338-6C5E94391843}" destId="{86A7E13C-75B4-8646-959F-2957D1C3397F}" srcOrd="0" destOrd="0" presId="urn:microsoft.com/office/officeart/2005/8/layout/vList2"/>
    <dgm:cxn modelId="{67B2D78D-8D34-CD44-BA78-0105BB016079}" type="presParOf" srcId="{C99325E2-A980-2248-8338-6C5E94391843}" destId="{B244E98B-D84F-FA4F-A0BA-603557511C88}" srcOrd="1" destOrd="0" presId="urn:microsoft.com/office/officeart/2005/8/layout/vList2"/>
    <dgm:cxn modelId="{86C6C5AB-CEC1-284E-B52E-7DD7E3DAE83F}" type="presParOf" srcId="{C99325E2-A980-2248-8338-6C5E94391843}" destId="{0CDEDA60-4191-5C4E-8A8E-5C53B35ACDD5}" srcOrd="2" destOrd="0" presId="urn:microsoft.com/office/officeart/2005/8/layout/vList2"/>
    <dgm:cxn modelId="{9DFFF134-206B-C74E-87B8-539DB4149C05}" type="presParOf" srcId="{C99325E2-A980-2248-8338-6C5E94391843}" destId="{C68B9628-D505-F549-A4C9-36BF1EE12DEF}" srcOrd="3" destOrd="0" presId="urn:microsoft.com/office/officeart/2005/8/layout/vList2"/>
    <dgm:cxn modelId="{C22EF37E-6E1E-EE4E-9AD4-C0A9C35EA049}" type="presParOf" srcId="{C99325E2-A980-2248-8338-6C5E94391843}" destId="{D0CAC89D-AE5C-EF40-8223-75200FF9C902}" srcOrd="4" destOrd="0" presId="urn:microsoft.com/office/officeart/2005/8/layout/vList2"/>
    <dgm:cxn modelId="{46B8EB85-3223-F54B-AAFE-52CFC4B9398C}" type="presParOf" srcId="{C99325E2-A980-2248-8338-6C5E94391843}" destId="{7FE5B72A-0B78-7243-AF77-ADADF675E1C0}" srcOrd="5" destOrd="0" presId="urn:microsoft.com/office/officeart/2005/8/layout/vList2"/>
    <dgm:cxn modelId="{097E48C8-85C0-4F49-A158-81F736919040}" type="presParOf" srcId="{C99325E2-A980-2248-8338-6C5E94391843}" destId="{0BB5F0CE-D2D3-5B4B-BBFE-9E94BB6EA6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6C6B0E-6638-AB40-A3DA-C0C739A18625}"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8DA52440-B960-CB4E-A141-35984F3DB786}">
      <dgm:prSet phldrT="[Text]"/>
      <dgm:spPr>
        <a:solidFill>
          <a:schemeClr val="accent1">
            <a:lumMod val="75000"/>
          </a:schemeClr>
        </a:solidFill>
      </dgm:spPr>
      <dgm:t>
        <a:bodyPr/>
        <a:lstStyle/>
        <a:p>
          <a:r>
            <a:rPr lang="en-US" dirty="0">
              <a:solidFill>
                <a:schemeClr val="tx1"/>
              </a:solidFill>
            </a:rPr>
            <a:t>1</a:t>
          </a:r>
        </a:p>
      </dgm:t>
    </dgm:pt>
    <dgm:pt modelId="{253D3037-53A0-F644-A49D-7072E714B367}" type="parTrans" cxnId="{E564E7BB-0BF2-8D49-9E23-45591E708A95}">
      <dgm:prSet/>
      <dgm:spPr/>
      <dgm:t>
        <a:bodyPr/>
        <a:lstStyle/>
        <a:p>
          <a:endParaRPr lang="en-US"/>
        </a:p>
      </dgm:t>
    </dgm:pt>
    <dgm:pt modelId="{15132FE1-6742-9640-9A77-41042A09B0EB}" type="sibTrans" cxnId="{E564E7BB-0BF2-8D49-9E23-45591E708A95}">
      <dgm:prSet/>
      <dgm:spPr/>
      <dgm:t>
        <a:bodyPr/>
        <a:lstStyle/>
        <a:p>
          <a:endParaRPr lang="en-US"/>
        </a:p>
      </dgm:t>
    </dgm:pt>
    <dgm:pt modelId="{175D2B57-C049-634E-8B9A-48DE2404392F}">
      <dgm:prSet phldrT="[Text]"/>
      <dgm:spPr/>
      <dgm:t>
        <a:bodyPr/>
        <a:lstStyle/>
        <a:p>
          <a:r>
            <a:rPr lang="en-US" dirty="0"/>
            <a:t>Observe only, or requires faculty to do</a:t>
          </a:r>
        </a:p>
      </dgm:t>
    </dgm:pt>
    <dgm:pt modelId="{FC30C599-39C7-7748-A166-1EF76C67039C}" type="parTrans" cxnId="{630724F6-1465-D146-B37F-40634D90FEAE}">
      <dgm:prSet/>
      <dgm:spPr/>
      <dgm:t>
        <a:bodyPr/>
        <a:lstStyle/>
        <a:p>
          <a:endParaRPr lang="en-US"/>
        </a:p>
      </dgm:t>
    </dgm:pt>
    <dgm:pt modelId="{372BD34B-60EB-DB49-9B59-DD54D7FD2F0E}" type="sibTrans" cxnId="{630724F6-1465-D146-B37F-40634D90FEAE}">
      <dgm:prSet/>
      <dgm:spPr/>
      <dgm:t>
        <a:bodyPr/>
        <a:lstStyle/>
        <a:p>
          <a:endParaRPr lang="en-US"/>
        </a:p>
      </dgm:t>
    </dgm:pt>
    <dgm:pt modelId="{2C4371A7-AE22-AF4B-BE3D-0555052A0DC0}">
      <dgm:prSet phldrT="[Text]"/>
      <dgm:spPr>
        <a:solidFill>
          <a:schemeClr val="accent1">
            <a:lumMod val="60000"/>
            <a:lumOff val="40000"/>
          </a:schemeClr>
        </a:solidFill>
      </dgm:spPr>
      <dgm:t>
        <a:bodyPr/>
        <a:lstStyle/>
        <a:p>
          <a:r>
            <a:rPr lang="en-US" dirty="0">
              <a:solidFill>
                <a:schemeClr val="tx1"/>
              </a:solidFill>
            </a:rPr>
            <a:t>3</a:t>
          </a:r>
        </a:p>
      </dgm:t>
    </dgm:pt>
    <dgm:pt modelId="{E1A054B6-E1E1-864E-9F8A-F364471DE367}" type="parTrans" cxnId="{14A2E9F3-E459-674E-84EB-3DC0341A559C}">
      <dgm:prSet/>
      <dgm:spPr/>
      <dgm:t>
        <a:bodyPr/>
        <a:lstStyle/>
        <a:p>
          <a:endParaRPr lang="en-US"/>
        </a:p>
      </dgm:t>
    </dgm:pt>
    <dgm:pt modelId="{448DEF0B-218D-7244-81D3-CC12105BDFC5}" type="sibTrans" cxnId="{14A2E9F3-E459-674E-84EB-3DC0341A559C}">
      <dgm:prSet/>
      <dgm:spPr/>
      <dgm:t>
        <a:bodyPr/>
        <a:lstStyle/>
        <a:p>
          <a:endParaRPr lang="en-US"/>
        </a:p>
      </dgm:t>
    </dgm:pt>
    <dgm:pt modelId="{B60E113E-1294-824C-8C30-6CA282CAF8BE}">
      <dgm:prSet phldrT="[Text]"/>
      <dgm:spPr/>
      <dgm:t>
        <a:bodyPr/>
        <a:lstStyle/>
        <a:p>
          <a:r>
            <a:rPr lang="en-US" dirty="0"/>
            <a:t>Perform/accomplish with intermittent/minimal assistance</a:t>
          </a:r>
        </a:p>
      </dgm:t>
    </dgm:pt>
    <dgm:pt modelId="{4EF7E975-9362-384D-924B-5D346EF333E4}" type="parTrans" cxnId="{4532D944-367E-254F-BBF2-CF31E6770E61}">
      <dgm:prSet/>
      <dgm:spPr/>
      <dgm:t>
        <a:bodyPr/>
        <a:lstStyle/>
        <a:p>
          <a:endParaRPr lang="en-US"/>
        </a:p>
      </dgm:t>
    </dgm:pt>
    <dgm:pt modelId="{390E1B93-81D0-EC4C-AC8A-7C75188BAD6E}" type="sibTrans" cxnId="{4532D944-367E-254F-BBF2-CF31E6770E61}">
      <dgm:prSet/>
      <dgm:spPr/>
      <dgm:t>
        <a:bodyPr/>
        <a:lstStyle/>
        <a:p>
          <a:endParaRPr lang="en-US"/>
        </a:p>
      </dgm:t>
    </dgm:pt>
    <dgm:pt modelId="{E7833765-8E97-E74C-BE8F-19C7D1B6831B}">
      <dgm:prSet phldrT="[Text]"/>
      <dgm:spPr>
        <a:solidFill>
          <a:schemeClr val="accent1">
            <a:lumMod val="40000"/>
            <a:lumOff val="60000"/>
          </a:schemeClr>
        </a:solidFill>
      </dgm:spPr>
      <dgm:t>
        <a:bodyPr/>
        <a:lstStyle/>
        <a:p>
          <a:r>
            <a:rPr lang="en-US" dirty="0">
              <a:solidFill>
                <a:schemeClr val="tx1"/>
              </a:solidFill>
            </a:rPr>
            <a:t>4</a:t>
          </a:r>
        </a:p>
      </dgm:t>
    </dgm:pt>
    <dgm:pt modelId="{5A3BA3BE-9D29-B847-8173-E271EE2998DF}" type="parTrans" cxnId="{527CA18A-599F-C540-A8D0-135481A0750F}">
      <dgm:prSet/>
      <dgm:spPr/>
      <dgm:t>
        <a:bodyPr/>
        <a:lstStyle/>
        <a:p>
          <a:endParaRPr lang="en-US"/>
        </a:p>
      </dgm:t>
    </dgm:pt>
    <dgm:pt modelId="{9ACAE2A8-7A0A-DF4C-BC6D-CFF966B9BFB6}" type="sibTrans" cxnId="{527CA18A-599F-C540-A8D0-135481A0750F}">
      <dgm:prSet/>
      <dgm:spPr/>
      <dgm:t>
        <a:bodyPr/>
        <a:lstStyle/>
        <a:p>
          <a:endParaRPr lang="en-US"/>
        </a:p>
      </dgm:t>
    </dgm:pt>
    <dgm:pt modelId="{2F643C29-FCD0-234B-8E3B-4C0F21C1270D}">
      <dgm:prSet phldrT="[Text]"/>
      <dgm:spPr>
        <a:solidFill>
          <a:schemeClr val="accent1">
            <a:lumMod val="20000"/>
            <a:lumOff val="80000"/>
          </a:schemeClr>
        </a:solidFill>
      </dgm:spPr>
      <dgm:t>
        <a:bodyPr/>
        <a:lstStyle/>
        <a:p>
          <a:r>
            <a:rPr lang="en-US" dirty="0">
              <a:solidFill>
                <a:schemeClr val="tx1"/>
              </a:solidFill>
            </a:rPr>
            <a:t>5</a:t>
          </a:r>
        </a:p>
      </dgm:t>
    </dgm:pt>
    <dgm:pt modelId="{9CC61883-9F56-E847-BD42-A19339172740}" type="parTrans" cxnId="{2B1DC1D3-66EA-D741-B6B8-6922038EE4C6}">
      <dgm:prSet/>
      <dgm:spPr/>
      <dgm:t>
        <a:bodyPr/>
        <a:lstStyle/>
        <a:p>
          <a:endParaRPr lang="en-US"/>
        </a:p>
      </dgm:t>
    </dgm:pt>
    <dgm:pt modelId="{16D7B5AB-A370-524A-BDC6-96982FF1C277}" type="sibTrans" cxnId="{2B1DC1D3-66EA-D741-B6B8-6922038EE4C6}">
      <dgm:prSet/>
      <dgm:spPr/>
      <dgm:t>
        <a:bodyPr/>
        <a:lstStyle/>
        <a:p>
          <a:endParaRPr lang="en-US"/>
        </a:p>
      </dgm:t>
    </dgm:pt>
    <dgm:pt modelId="{194DB44D-2E1A-8941-810D-93B3DCF428EB}">
      <dgm:prSet phldrT="[Text]"/>
      <dgm:spPr/>
      <dgm:t>
        <a:bodyPr/>
        <a:lstStyle/>
        <a:p>
          <a:r>
            <a:rPr lang="en-US" dirty="0"/>
            <a:t>Teach or role models to others</a:t>
          </a:r>
        </a:p>
      </dgm:t>
    </dgm:pt>
    <dgm:pt modelId="{5F8732C5-69A3-B046-B542-B78C5A7A172B}" type="parTrans" cxnId="{F14D327F-5EC3-564A-9DB2-694FB55CF82B}">
      <dgm:prSet/>
      <dgm:spPr/>
      <dgm:t>
        <a:bodyPr/>
        <a:lstStyle/>
        <a:p>
          <a:endParaRPr lang="en-US"/>
        </a:p>
      </dgm:t>
    </dgm:pt>
    <dgm:pt modelId="{3A7D664C-00BF-DC4D-864F-10123F71F175}" type="sibTrans" cxnId="{F14D327F-5EC3-564A-9DB2-694FB55CF82B}">
      <dgm:prSet/>
      <dgm:spPr/>
      <dgm:t>
        <a:bodyPr/>
        <a:lstStyle/>
        <a:p>
          <a:endParaRPr lang="en-US"/>
        </a:p>
      </dgm:t>
    </dgm:pt>
    <dgm:pt modelId="{51ED3402-C8DF-B644-8C06-3155C5C684F7}">
      <dgm:prSet/>
      <dgm:spPr>
        <a:solidFill>
          <a:schemeClr val="accent1"/>
        </a:solidFill>
        <a:ln>
          <a:solidFill>
            <a:schemeClr val="accent1"/>
          </a:solidFill>
        </a:ln>
      </dgm:spPr>
      <dgm:t>
        <a:bodyPr/>
        <a:lstStyle/>
        <a:p>
          <a:r>
            <a:rPr lang="en-US" dirty="0">
              <a:solidFill>
                <a:schemeClr val="tx1"/>
              </a:solidFill>
            </a:rPr>
            <a:t>2</a:t>
          </a:r>
        </a:p>
      </dgm:t>
    </dgm:pt>
    <dgm:pt modelId="{18E81754-A5AF-BB4D-BFD9-C6BC21CB996C}" type="parTrans" cxnId="{481FBB49-6967-924A-BF57-FFC22EB57350}">
      <dgm:prSet/>
      <dgm:spPr/>
      <dgm:t>
        <a:bodyPr/>
        <a:lstStyle/>
        <a:p>
          <a:endParaRPr lang="en-US"/>
        </a:p>
      </dgm:t>
    </dgm:pt>
    <dgm:pt modelId="{ABE1178F-2D14-9D4E-B67F-982C83CD2190}" type="sibTrans" cxnId="{481FBB49-6967-924A-BF57-FFC22EB57350}">
      <dgm:prSet/>
      <dgm:spPr/>
      <dgm:t>
        <a:bodyPr/>
        <a:lstStyle/>
        <a:p>
          <a:endParaRPr lang="en-US"/>
        </a:p>
      </dgm:t>
    </dgm:pt>
    <dgm:pt modelId="{E4987B75-5873-7C49-8FFF-456AA1F715F4}">
      <dgm:prSet/>
      <dgm:spPr/>
      <dgm:t>
        <a:bodyPr/>
        <a:lstStyle/>
        <a:p>
          <a:r>
            <a:rPr lang="en-US" dirty="0"/>
            <a:t>Perform/accomplish with significant faculty assistance</a:t>
          </a:r>
        </a:p>
      </dgm:t>
    </dgm:pt>
    <dgm:pt modelId="{4F72B5E9-36DF-5640-9781-36B75BD0BD16}" type="parTrans" cxnId="{1B05110D-3394-B74F-973E-9C8E0D09D18C}">
      <dgm:prSet/>
      <dgm:spPr/>
      <dgm:t>
        <a:bodyPr/>
        <a:lstStyle/>
        <a:p>
          <a:endParaRPr lang="en-US"/>
        </a:p>
      </dgm:t>
    </dgm:pt>
    <dgm:pt modelId="{3BC48398-FC28-5F48-8544-651756DBFFA0}" type="sibTrans" cxnId="{1B05110D-3394-B74F-973E-9C8E0D09D18C}">
      <dgm:prSet/>
      <dgm:spPr/>
      <dgm:t>
        <a:bodyPr/>
        <a:lstStyle/>
        <a:p>
          <a:endParaRPr lang="en-US"/>
        </a:p>
      </dgm:t>
    </dgm:pt>
    <dgm:pt modelId="{372A7DE5-C733-0646-B00B-386D241F8901}">
      <dgm:prSet phldrT="[Text]"/>
      <dgm:spPr/>
      <dgm:t>
        <a:bodyPr/>
        <a:lstStyle/>
        <a:p>
          <a:r>
            <a:rPr lang="en-US" dirty="0"/>
            <a:t>Perform/accomplish independently, no assistance required</a:t>
          </a:r>
        </a:p>
      </dgm:t>
    </dgm:pt>
    <dgm:pt modelId="{18CE438C-84FB-AC4F-95F2-F93D1539FE1C}" type="parTrans" cxnId="{773F3457-8A24-CF49-BD2D-EFBD9FE11D52}">
      <dgm:prSet/>
      <dgm:spPr/>
      <dgm:t>
        <a:bodyPr/>
        <a:lstStyle/>
        <a:p>
          <a:endParaRPr lang="en-US"/>
        </a:p>
      </dgm:t>
    </dgm:pt>
    <dgm:pt modelId="{06DFAD73-7C93-9149-B399-84469E44CCAA}" type="sibTrans" cxnId="{773F3457-8A24-CF49-BD2D-EFBD9FE11D52}">
      <dgm:prSet/>
      <dgm:spPr/>
      <dgm:t>
        <a:bodyPr/>
        <a:lstStyle/>
        <a:p>
          <a:endParaRPr lang="en-US"/>
        </a:p>
      </dgm:t>
    </dgm:pt>
    <dgm:pt modelId="{84AD1091-9F44-EB4A-A0FE-7B86AAAD2732}" type="pres">
      <dgm:prSet presAssocID="{A86C6B0E-6638-AB40-A3DA-C0C739A18625}" presName="linearFlow" presStyleCnt="0">
        <dgm:presLayoutVars>
          <dgm:dir/>
          <dgm:animLvl val="lvl"/>
          <dgm:resizeHandles val="exact"/>
        </dgm:presLayoutVars>
      </dgm:prSet>
      <dgm:spPr/>
    </dgm:pt>
    <dgm:pt modelId="{8BC72454-ECC5-4E4C-A487-87F1C35BA2A7}" type="pres">
      <dgm:prSet presAssocID="{8DA52440-B960-CB4E-A141-35984F3DB786}" presName="composite" presStyleCnt="0"/>
      <dgm:spPr/>
    </dgm:pt>
    <dgm:pt modelId="{AD9E8E7C-AE87-6249-A157-3EBABD07627E}" type="pres">
      <dgm:prSet presAssocID="{8DA52440-B960-CB4E-A141-35984F3DB786}" presName="parentText" presStyleLbl="alignNode1" presStyleIdx="0" presStyleCnt="5">
        <dgm:presLayoutVars>
          <dgm:chMax val="1"/>
          <dgm:bulletEnabled val="1"/>
        </dgm:presLayoutVars>
      </dgm:prSet>
      <dgm:spPr/>
    </dgm:pt>
    <dgm:pt modelId="{A98AC9B7-E12C-DE4D-B386-E25E4A6EB360}" type="pres">
      <dgm:prSet presAssocID="{8DA52440-B960-CB4E-A141-35984F3DB786}" presName="descendantText" presStyleLbl="alignAcc1" presStyleIdx="0" presStyleCnt="5">
        <dgm:presLayoutVars>
          <dgm:bulletEnabled val="1"/>
        </dgm:presLayoutVars>
      </dgm:prSet>
      <dgm:spPr/>
    </dgm:pt>
    <dgm:pt modelId="{CD192DC8-5D25-264F-A893-69CB4274F981}" type="pres">
      <dgm:prSet presAssocID="{15132FE1-6742-9640-9A77-41042A09B0EB}" presName="sp" presStyleCnt="0"/>
      <dgm:spPr/>
    </dgm:pt>
    <dgm:pt modelId="{BD83E90B-BBAB-664C-A901-D4C071A97219}" type="pres">
      <dgm:prSet presAssocID="{51ED3402-C8DF-B644-8C06-3155C5C684F7}" presName="composite" presStyleCnt="0"/>
      <dgm:spPr/>
    </dgm:pt>
    <dgm:pt modelId="{ED02473C-97C9-8D47-B32B-8919E340706D}" type="pres">
      <dgm:prSet presAssocID="{51ED3402-C8DF-B644-8C06-3155C5C684F7}" presName="parentText" presStyleLbl="alignNode1" presStyleIdx="1" presStyleCnt="5" custLinFactNeighborX="-1697">
        <dgm:presLayoutVars>
          <dgm:chMax val="1"/>
          <dgm:bulletEnabled val="1"/>
        </dgm:presLayoutVars>
      </dgm:prSet>
      <dgm:spPr/>
    </dgm:pt>
    <dgm:pt modelId="{4B8DCAC5-F674-554B-B9B1-529E9147EE83}" type="pres">
      <dgm:prSet presAssocID="{51ED3402-C8DF-B644-8C06-3155C5C684F7}" presName="descendantText" presStyleLbl="alignAcc1" presStyleIdx="1" presStyleCnt="5">
        <dgm:presLayoutVars>
          <dgm:bulletEnabled val="1"/>
        </dgm:presLayoutVars>
      </dgm:prSet>
      <dgm:spPr/>
    </dgm:pt>
    <dgm:pt modelId="{9D0AA123-E91C-E345-A59D-9D9F2F90F765}" type="pres">
      <dgm:prSet presAssocID="{ABE1178F-2D14-9D4E-B67F-982C83CD2190}" presName="sp" presStyleCnt="0"/>
      <dgm:spPr/>
    </dgm:pt>
    <dgm:pt modelId="{AB91528E-1423-5F42-B098-B6235C3A55FB}" type="pres">
      <dgm:prSet presAssocID="{2C4371A7-AE22-AF4B-BE3D-0555052A0DC0}" presName="composite" presStyleCnt="0"/>
      <dgm:spPr/>
    </dgm:pt>
    <dgm:pt modelId="{C1F2422C-E2E1-F44E-9FC4-2C9C41C1E6E3}" type="pres">
      <dgm:prSet presAssocID="{2C4371A7-AE22-AF4B-BE3D-0555052A0DC0}" presName="parentText" presStyleLbl="alignNode1" presStyleIdx="2" presStyleCnt="5">
        <dgm:presLayoutVars>
          <dgm:chMax val="1"/>
          <dgm:bulletEnabled val="1"/>
        </dgm:presLayoutVars>
      </dgm:prSet>
      <dgm:spPr/>
    </dgm:pt>
    <dgm:pt modelId="{BDEAD05C-91A7-FB42-A842-44F8E5C1BDE3}" type="pres">
      <dgm:prSet presAssocID="{2C4371A7-AE22-AF4B-BE3D-0555052A0DC0}" presName="descendantText" presStyleLbl="alignAcc1" presStyleIdx="2" presStyleCnt="5">
        <dgm:presLayoutVars>
          <dgm:bulletEnabled val="1"/>
        </dgm:presLayoutVars>
      </dgm:prSet>
      <dgm:spPr/>
    </dgm:pt>
    <dgm:pt modelId="{99325453-0622-4646-BB00-04EAC9B10BBF}" type="pres">
      <dgm:prSet presAssocID="{448DEF0B-218D-7244-81D3-CC12105BDFC5}" presName="sp" presStyleCnt="0"/>
      <dgm:spPr/>
    </dgm:pt>
    <dgm:pt modelId="{5F292D82-E154-5641-A3BA-C71E86C1635D}" type="pres">
      <dgm:prSet presAssocID="{E7833765-8E97-E74C-BE8F-19C7D1B6831B}" presName="composite" presStyleCnt="0"/>
      <dgm:spPr/>
    </dgm:pt>
    <dgm:pt modelId="{9F1D8302-0110-9742-9FAB-14374811809C}" type="pres">
      <dgm:prSet presAssocID="{E7833765-8E97-E74C-BE8F-19C7D1B6831B}" presName="parentText" presStyleLbl="alignNode1" presStyleIdx="3" presStyleCnt="5">
        <dgm:presLayoutVars>
          <dgm:chMax val="1"/>
          <dgm:bulletEnabled val="1"/>
        </dgm:presLayoutVars>
      </dgm:prSet>
      <dgm:spPr/>
    </dgm:pt>
    <dgm:pt modelId="{71D0A368-65C2-AE45-B09B-21E4884A571F}" type="pres">
      <dgm:prSet presAssocID="{E7833765-8E97-E74C-BE8F-19C7D1B6831B}" presName="descendantText" presStyleLbl="alignAcc1" presStyleIdx="3" presStyleCnt="5">
        <dgm:presLayoutVars>
          <dgm:bulletEnabled val="1"/>
        </dgm:presLayoutVars>
      </dgm:prSet>
      <dgm:spPr/>
    </dgm:pt>
    <dgm:pt modelId="{D79A0DAE-1E18-6240-B58B-95574F6BC9DA}" type="pres">
      <dgm:prSet presAssocID="{9ACAE2A8-7A0A-DF4C-BC6D-CFF966B9BFB6}" presName="sp" presStyleCnt="0"/>
      <dgm:spPr/>
    </dgm:pt>
    <dgm:pt modelId="{D0E24052-1BC1-164E-8135-C9F9408D9234}" type="pres">
      <dgm:prSet presAssocID="{2F643C29-FCD0-234B-8E3B-4C0F21C1270D}" presName="composite" presStyleCnt="0"/>
      <dgm:spPr/>
    </dgm:pt>
    <dgm:pt modelId="{6E53ADCF-D86B-A34B-B869-AFCB4EABD839}" type="pres">
      <dgm:prSet presAssocID="{2F643C29-FCD0-234B-8E3B-4C0F21C1270D}" presName="parentText" presStyleLbl="alignNode1" presStyleIdx="4" presStyleCnt="5">
        <dgm:presLayoutVars>
          <dgm:chMax val="1"/>
          <dgm:bulletEnabled val="1"/>
        </dgm:presLayoutVars>
      </dgm:prSet>
      <dgm:spPr/>
    </dgm:pt>
    <dgm:pt modelId="{B6C830CC-E899-E54E-981B-ABA9F40332FE}" type="pres">
      <dgm:prSet presAssocID="{2F643C29-FCD0-234B-8E3B-4C0F21C1270D}" presName="descendantText" presStyleLbl="alignAcc1" presStyleIdx="4" presStyleCnt="5">
        <dgm:presLayoutVars>
          <dgm:bulletEnabled val="1"/>
        </dgm:presLayoutVars>
      </dgm:prSet>
      <dgm:spPr/>
    </dgm:pt>
  </dgm:ptLst>
  <dgm:cxnLst>
    <dgm:cxn modelId="{1B05110D-3394-B74F-973E-9C8E0D09D18C}" srcId="{51ED3402-C8DF-B644-8C06-3155C5C684F7}" destId="{E4987B75-5873-7C49-8FFF-456AA1F715F4}" srcOrd="0" destOrd="0" parTransId="{4F72B5E9-36DF-5640-9781-36B75BD0BD16}" sibTransId="{3BC48398-FC28-5F48-8544-651756DBFFA0}"/>
    <dgm:cxn modelId="{2EB2E119-93C5-5D4E-9100-732DB190EB5B}" type="presOf" srcId="{8DA52440-B960-CB4E-A141-35984F3DB786}" destId="{AD9E8E7C-AE87-6249-A157-3EBABD07627E}" srcOrd="0" destOrd="0" presId="urn:microsoft.com/office/officeart/2005/8/layout/chevron2"/>
    <dgm:cxn modelId="{8FCB2D26-B1B9-C646-99DF-EF3D14A7B25B}" type="presOf" srcId="{A86C6B0E-6638-AB40-A3DA-C0C739A18625}" destId="{84AD1091-9F44-EB4A-A0FE-7B86AAAD2732}" srcOrd="0" destOrd="0" presId="urn:microsoft.com/office/officeart/2005/8/layout/chevron2"/>
    <dgm:cxn modelId="{D1530235-694C-9D4A-86C8-9D1AD97C07BF}" type="presOf" srcId="{194DB44D-2E1A-8941-810D-93B3DCF428EB}" destId="{B6C830CC-E899-E54E-981B-ABA9F40332FE}" srcOrd="0" destOrd="0" presId="urn:microsoft.com/office/officeart/2005/8/layout/chevron2"/>
    <dgm:cxn modelId="{6AEA9737-D172-4F48-8C82-C05AB7243A1E}" type="presOf" srcId="{51ED3402-C8DF-B644-8C06-3155C5C684F7}" destId="{ED02473C-97C9-8D47-B32B-8919E340706D}" srcOrd="0" destOrd="0" presId="urn:microsoft.com/office/officeart/2005/8/layout/chevron2"/>
    <dgm:cxn modelId="{4532D944-367E-254F-BBF2-CF31E6770E61}" srcId="{2C4371A7-AE22-AF4B-BE3D-0555052A0DC0}" destId="{B60E113E-1294-824C-8C30-6CA282CAF8BE}" srcOrd="0" destOrd="0" parTransId="{4EF7E975-9362-384D-924B-5D346EF333E4}" sibTransId="{390E1B93-81D0-EC4C-AC8A-7C75188BAD6E}"/>
    <dgm:cxn modelId="{481FBB49-6967-924A-BF57-FFC22EB57350}" srcId="{A86C6B0E-6638-AB40-A3DA-C0C739A18625}" destId="{51ED3402-C8DF-B644-8C06-3155C5C684F7}" srcOrd="1" destOrd="0" parTransId="{18E81754-A5AF-BB4D-BFD9-C6BC21CB996C}" sibTransId="{ABE1178F-2D14-9D4E-B67F-982C83CD2190}"/>
    <dgm:cxn modelId="{773F3457-8A24-CF49-BD2D-EFBD9FE11D52}" srcId="{E7833765-8E97-E74C-BE8F-19C7D1B6831B}" destId="{372A7DE5-C733-0646-B00B-386D241F8901}" srcOrd="0" destOrd="0" parTransId="{18CE438C-84FB-AC4F-95F2-F93D1539FE1C}" sibTransId="{06DFAD73-7C93-9149-B399-84469E44CCAA}"/>
    <dgm:cxn modelId="{C0F8B265-D556-E94B-BC59-35F954C01038}" type="presOf" srcId="{E4987B75-5873-7C49-8FFF-456AA1F715F4}" destId="{4B8DCAC5-F674-554B-B9B1-529E9147EE83}" srcOrd="0" destOrd="0" presId="urn:microsoft.com/office/officeart/2005/8/layout/chevron2"/>
    <dgm:cxn modelId="{D5DFA67A-99BD-094D-8E39-561D50FEB329}" type="presOf" srcId="{E7833765-8E97-E74C-BE8F-19C7D1B6831B}" destId="{9F1D8302-0110-9742-9FAB-14374811809C}" srcOrd="0" destOrd="0" presId="urn:microsoft.com/office/officeart/2005/8/layout/chevron2"/>
    <dgm:cxn modelId="{F14D327F-5EC3-564A-9DB2-694FB55CF82B}" srcId="{2F643C29-FCD0-234B-8E3B-4C0F21C1270D}" destId="{194DB44D-2E1A-8941-810D-93B3DCF428EB}" srcOrd="0" destOrd="0" parTransId="{5F8732C5-69A3-B046-B542-B78C5A7A172B}" sibTransId="{3A7D664C-00BF-DC4D-864F-10123F71F175}"/>
    <dgm:cxn modelId="{527CA18A-599F-C540-A8D0-135481A0750F}" srcId="{A86C6B0E-6638-AB40-A3DA-C0C739A18625}" destId="{E7833765-8E97-E74C-BE8F-19C7D1B6831B}" srcOrd="3" destOrd="0" parTransId="{5A3BA3BE-9D29-B847-8173-E271EE2998DF}" sibTransId="{9ACAE2A8-7A0A-DF4C-BC6D-CFF966B9BFB6}"/>
    <dgm:cxn modelId="{3F15B29A-BF6E-3647-90B5-C3E8DC172806}" type="presOf" srcId="{372A7DE5-C733-0646-B00B-386D241F8901}" destId="{71D0A368-65C2-AE45-B09B-21E4884A571F}" srcOrd="0" destOrd="0" presId="urn:microsoft.com/office/officeart/2005/8/layout/chevron2"/>
    <dgm:cxn modelId="{E564E7BB-0BF2-8D49-9E23-45591E708A95}" srcId="{A86C6B0E-6638-AB40-A3DA-C0C739A18625}" destId="{8DA52440-B960-CB4E-A141-35984F3DB786}" srcOrd="0" destOrd="0" parTransId="{253D3037-53A0-F644-A49D-7072E714B367}" sibTransId="{15132FE1-6742-9640-9A77-41042A09B0EB}"/>
    <dgm:cxn modelId="{A59506C6-351D-9648-8DAB-FBBD935A9038}" type="presOf" srcId="{2C4371A7-AE22-AF4B-BE3D-0555052A0DC0}" destId="{C1F2422C-E2E1-F44E-9FC4-2C9C41C1E6E3}" srcOrd="0" destOrd="0" presId="urn:microsoft.com/office/officeart/2005/8/layout/chevron2"/>
    <dgm:cxn modelId="{2B1DC1D3-66EA-D741-B6B8-6922038EE4C6}" srcId="{A86C6B0E-6638-AB40-A3DA-C0C739A18625}" destId="{2F643C29-FCD0-234B-8E3B-4C0F21C1270D}" srcOrd="4" destOrd="0" parTransId="{9CC61883-9F56-E847-BD42-A19339172740}" sibTransId="{16D7B5AB-A370-524A-BDC6-96982FF1C277}"/>
    <dgm:cxn modelId="{0A1941DF-5132-B34C-8E5D-7CF17F6303B5}" type="presOf" srcId="{175D2B57-C049-634E-8B9A-48DE2404392F}" destId="{A98AC9B7-E12C-DE4D-B386-E25E4A6EB360}" srcOrd="0" destOrd="0" presId="urn:microsoft.com/office/officeart/2005/8/layout/chevron2"/>
    <dgm:cxn modelId="{1A9BA2E2-D707-4C4E-8E0C-9BB2EF8C498B}" type="presOf" srcId="{2F643C29-FCD0-234B-8E3B-4C0F21C1270D}" destId="{6E53ADCF-D86B-A34B-B869-AFCB4EABD839}" srcOrd="0" destOrd="0" presId="urn:microsoft.com/office/officeart/2005/8/layout/chevron2"/>
    <dgm:cxn modelId="{5E9C44EB-D7FD-7742-A410-74038DF3F863}" type="presOf" srcId="{B60E113E-1294-824C-8C30-6CA282CAF8BE}" destId="{BDEAD05C-91A7-FB42-A842-44F8E5C1BDE3}" srcOrd="0" destOrd="0" presId="urn:microsoft.com/office/officeart/2005/8/layout/chevron2"/>
    <dgm:cxn modelId="{14A2E9F3-E459-674E-84EB-3DC0341A559C}" srcId="{A86C6B0E-6638-AB40-A3DA-C0C739A18625}" destId="{2C4371A7-AE22-AF4B-BE3D-0555052A0DC0}" srcOrd="2" destOrd="0" parTransId="{E1A054B6-E1E1-864E-9F8A-F364471DE367}" sibTransId="{448DEF0B-218D-7244-81D3-CC12105BDFC5}"/>
    <dgm:cxn modelId="{630724F6-1465-D146-B37F-40634D90FEAE}" srcId="{8DA52440-B960-CB4E-A141-35984F3DB786}" destId="{175D2B57-C049-634E-8B9A-48DE2404392F}" srcOrd="0" destOrd="0" parTransId="{FC30C599-39C7-7748-A166-1EF76C67039C}" sibTransId="{372BD34B-60EB-DB49-9B59-DD54D7FD2F0E}"/>
    <dgm:cxn modelId="{84161E10-DCF5-3A4A-A4E1-646794306456}" type="presParOf" srcId="{84AD1091-9F44-EB4A-A0FE-7B86AAAD2732}" destId="{8BC72454-ECC5-4E4C-A487-87F1C35BA2A7}" srcOrd="0" destOrd="0" presId="urn:microsoft.com/office/officeart/2005/8/layout/chevron2"/>
    <dgm:cxn modelId="{8E82E67B-8D07-5549-91B2-33C2C24E652E}" type="presParOf" srcId="{8BC72454-ECC5-4E4C-A487-87F1C35BA2A7}" destId="{AD9E8E7C-AE87-6249-A157-3EBABD07627E}" srcOrd="0" destOrd="0" presId="urn:microsoft.com/office/officeart/2005/8/layout/chevron2"/>
    <dgm:cxn modelId="{7FF44DFD-CCDC-CF4E-8EB1-CB4CD20C3423}" type="presParOf" srcId="{8BC72454-ECC5-4E4C-A487-87F1C35BA2A7}" destId="{A98AC9B7-E12C-DE4D-B386-E25E4A6EB360}" srcOrd="1" destOrd="0" presId="urn:microsoft.com/office/officeart/2005/8/layout/chevron2"/>
    <dgm:cxn modelId="{9583140E-2F81-954D-A98A-8A0C504274A5}" type="presParOf" srcId="{84AD1091-9F44-EB4A-A0FE-7B86AAAD2732}" destId="{CD192DC8-5D25-264F-A893-69CB4274F981}" srcOrd="1" destOrd="0" presId="urn:microsoft.com/office/officeart/2005/8/layout/chevron2"/>
    <dgm:cxn modelId="{17EE7C58-4B57-B347-9146-4DCB0F31B4A1}" type="presParOf" srcId="{84AD1091-9F44-EB4A-A0FE-7B86AAAD2732}" destId="{BD83E90B-BBAB-664C-A901-D4C071A97219}" srcOrd="2" destOrd="0" presId="urn:microsoft.com/office/officeart/2005/8/layout/chevron2"/>
    <dgm:cxn modelId="{50AFEB13-6D27-9B4B-BA21-707D700ED187}" type="presParOf" srcId="{BD83E90B-BBAB-664C-A901-D4C071A97219}" destId="{ED02473C-97C9-8D47-B32B-8919E340706D}" srcOrd="0" destOrd="0" presId="urn:microsoft.com/office/officeart/2005/8/layout/chevron2"/>
    <dgm:cxn modelId="{40FB9BD3-9F03-9548-8A6C-0A981C2085D3}" type="presParOf" srcId="{BD83E90B-BBAB-664C-A901-D4C071A97219}" destId="{4B8DCAC5-F674-554B-B9B1-529E9147EE83}" srcOrd="1" destOrd="0" presId="urn:microsoft.com/office/officeart/2005/8/layout/chevron2"/>
    <dgm:cxn modelId="{1B8649BE-1636-FF43-8BF7-EC21AEE161D1}" type="presParOf" srcId="{84AD1091-9F44-EB4A-A0FE-7B86AAAD2732}" destId="{9D0AA123-E91C-E345-A59D-9D9F2F90F765}" srcOrd="3" destOrd="0" presId="urn:microsoft.com/office/officeart/2005/8/layout/chevron2"/>
    <dgm:cxn modelId="{E35F4B9C-E46A-D940-97A0-DBCF51613307}" type="presParOf" srcId="{84AD1091-9F44-EB4A-A0FE-7B86AAAD2732}" destId="{AB91528E-1423-5F42-B098-B6235C3A55FB}" srcOrd="4" destOrd="0" presId="urn:microsoft.com/office/officeart/2005/8/layout/chevron2"/>
    <dgm:cxn modelId="{A7455832-E78B-EB48-A137-BA4D9D9FE22D}" type="presParOf" srcId="{AB91528E-1423-5F42-B098-B6235C3A55FB}" destId="{C1F2422C-E2E1-F44E-9FC4-2C9C41C1E6E3}" srcOrd="0" destOrd="0" presId="urn:microsoft.com/office/officeart/2005/8/layout/chevron2"/>
    <dgm:cxn modelId="{6D933F39-03EC-1642-9BD1-6900347B43C1}" type="presParOf" srcId="{AB91528E-1423-5F42-B098-B6235C3A55FB}" destId="{BDEAD05C-91A7-FB42-A842-44F8E5C1BDE3}" srcOrd="1" destOrd="0" presId="urn:microsoft.com/office/officeart/2005/8/layout/chevron2"/>
    <dgm:cxn modelId="{8AEE0630-E4C6-1F4D-83E9-E173FAF92563}" type="presParOf" srcId="{84AD1091-9F44-EB4A-A0FE-7B86AAAD2732}" destId="{99325453-0622-4646-BB00-04EAC9B10BBF}" srcOrd="5" destOrd="0" presId="urn:microsoft.com/office/officeart/2005/8/layout/chevron2"/>
    <dgm:cxn modelId="{C5B4B935-59E3-6A40-8F70-A2AFAEC767D3}" type="presParOf" srcId="{84AD1091-9F44-EB4A-A0FE-7B86AAAD2732}" destId="{5F292D82-E154-5641-A3BA-C71E86C1635D}" srcOrd="6" destOrd="0" presId="urn:microsoft.com/office/officeart/2005/8/layout/chevron2"/>
    <dgm:cxn modelId="{AFE68E80-DA71-FA47-BAFA-95714343A561}" type="presParOf" srcId="{5F292D82-E154-5641-A3BA-C71E86C1635D}" destId="{9F1D8302-0110-9742-9FAB-14374811809C}" srcOrd="0" destOrd="0" presId="urn:microsoft.com/office/officeart/2005/8/layout/chevron2"/>
    <dgm:cxn modelId="{44C5F3FF-8664-714B-B620-35440F98F117}" type="presParOf" srcId="{5F292D82-E154-5641-A3BA-C71E86C1635D}" destId="{71D0A368-65C2-AE45-B09B-21E4884A571F}" srcOrd="1" destOrd="0" presId="urn:microsoft.com/office/officeart/2005/8/layout/chevron2"/>
    <dgm:cxn modelId="{B23F07F9-0680-214C-85E8-E1B31918F9C8}" type="presParOf" srcId="{84AD1091-9F44-EB4A-A0FE-7B86AAAD2732}" destId="{D79A0DAE-1E18-6240-B58B-95574F6BC9DA}" srcOrd="7" destOrd="0" presId="urn:microsoft.com/office/officeart/2005/8/layout/chevron2"/>
    <dgm:cxn modelId="{101D1278-64A0-0345-8EF1-F3217744397C}" type="presParOf" srcId="{84AD1091-9F44-EB4A-A0FE-7B86AAAD2732}" destId="{D0E24052-1BC1-164E-8135-C9F9408D9234}" srcOrd="8" destOrd="0" presId="urn:microsoft.com/office/officeart/2005/8/layout/chevron2"/>
    <dgm:cxn modelId="{581316FA-88DC-D846-906F-D7E571549DE4}" type="presParOf" srcId="{D0E24052-1BC1-164E-8135-C9F9408D9234}" destId="{6E53ADCF-D86B-A34B-B869-AFCB4EABD839}" srcOrd="0" destOrd="0" presId="urn:microsoft.com/office/officeart/2005/8/layout/chevron2"/>
    <dgm:cxn modelId="{9644A22E-DE56-5D4C-9F5C-3A30B15C90C0}" type="presParOf" srcId="{D0E24052-1BC1-164E-8135-C9F9408D9234}" destId="{B6C830CC-E899-E54E-981B-ABA9F40332F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AFCCF0-F1DA-194F-98DA-1A2E01AFFF35}"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BC48BF5F-B46F-F84F-9899-5418F7BB08B6}">
      <dgm:prSet/>
      <dgm:spPr>
        <a:ln>
          <a:solidFill>
            <a:srgbClr val="0070C0"/>
          </a:solidFill>
        </a:ln>
      </dgm:spPr>
      <dgm:t>
        <a:bodyPr/>
        <a:lstStyle/>
        <a:p>
          <a:r>
            <a:rPr lang="en-US"/>
            <a:t>Target </a:t>
          </a:r>
          <a:r>
            <a:rPr lang="en-US" b="1"/>
            <a:t>Outcomes</a:t>
          </a:r>
          <a:endParaRPr lang="en-US" dirty="0"/>
        </a:p>
      </dgm:t>
    </dgm:pt>
    <dgm:pt modelId="{47BC82FC-9804-EB4D-AA9B-908677052593}" type="parTrans" cxnId="{0BB2E369-8DFC-374F-B9D8-FABB11299953}">
      <dgm:prSet/>
      <dgm:spPr/>
      <dgm:t>
        <a:bodyPr/>
        <a:lstStyle/>
        <a:p>
          <a:endParaRPr lang="en-US"/>
        </a:p>
      </dgm:t>
    </dgm:pt>
    <dgm:pt modelId="{BD16AE64-9749-2B41-BD5A-4C411566C8AD}" type="sibTrans" cxnId="{0BB2E369-8DFC-374F-B9D8-FABB11299953}">
      <dgm:prSet/>
      <dgm:spPr/>
      <dgm:t>
        <a:bodyPr/>
        <a:lstStyle/>
        <a:p>
          <a:endParaRPr lang="en-US"/>
        </a:p>
      </dgm:t>
    </dgm:pt>
    <dgm:pt modelId="{2188F8D1-1D1B-3444-8556-8E7EDC52B239}">
      <dgm:prSet/>
      <dgm:spPr>
        <a:ln>
          <a:solidFill>
            <a:srgbClr val="0070C0"/>
          </a:solidFill>
        </a:ln>
      </dgm:spPr>
      <dgm:t>
        <a:bodyPr/>
        <a:lstStyle/>
        <a:p>
          <a:r>
            <a:rPr lang="en-US"/>
            <a:t>More </a:t>
          </a:r>
          <a:r>
            <a:rPr lang="en-US" b="1"/>
            <a:t>formative</a:t>
          </a:r>
          <a:r>
            <a:rPr lang="en-US"/>
            <a:t>, less summative</a:t>
          </a:r>
          <a:endParaRPr lang="en-US" dirty="0"/>
        </a:p>
      </dgm:t>
    </dgm:pt>
    <dgm:pt modelId="{18D824BB-3C25-AF41-8FC6-BEB0B57DC240}" type="parTrans" cxnId="{4332DC05-0ECF-2E4F-8DBA-FB66317E59C8}">
      <dgm:prSet/>
      <dgm:spPr/>
      <dgm:t>
        <a:bodyPr/>
        <a:lstStyle/>
        <a:p>
          <a:endParaRPr lang="en-US"/>
        </a:p>
      </dgm:t>
    </dgm:pt>
    <dgm:pt modelId="{3C399DE5-C988-3843-9620-7ABBFB372A21}" type="sibTrans" cxnId="{4332DC05-0ECF-2E4F-8DBA-FB66317E59C8}">
      <dgm:prSet/>
      <dgm:spPr/>
      <dgm:t>
        <a:bodyPr/>
        <a:lstStyle/>
        <a:p>
          <a:endParaRPr lang="en-US"/>
        </a:p>
      </dgm:t>
    </dgm:pt>
    <dgm:pt modelId="{C9E95388-FA65-5740-AA98-666AC7046A8F}">
      <dgm:prSet/>
      <dgm:spPr>
        <a:ln>
          <a:solidFill>
            <a:srgbClr val="0070C0"/>
          </a:solidFill>
        </a:ln>
      </dgm:spPr>
      <dgm:t>
        <a:bodyPr/>
        <a:lstStyle/>
        <a:p>
          <a:r>
            <a:rPr lang="en-US" dirty="0"/>
            <a:t>More </a:t>
          </a:r>
          <a:r>
            <a:rPr lang="en-US" b="1" dirty="0"/>
            <a:t>frequent, multiple points and methods</a:t>
          </a:r>
          <a:endParaRPr lang="en-US" dirty="0"/>
        </a:p>
      </dgm:t>
    </dgm:pt>
    <dgm:pt modelId="{2ED44D07-EBEB-C245-ACAF-9A5EAD2A5AF2}" type="parTrans" cxnId="{E6D0ED75-FBA8-0D49-B51B-1873EBD239D9}">
      <dgm:prSet/>
      <dgm:spPr/>
      <dgm:t>
        <a:bodyPr/>
        <a:lstStyle/>
        <a:p>
          <a:endParaRPr lang="en-US"/>
        </a:p>
      </dgm:t>
    </dgm:pt>
    <dgm:pt modelId="{BF785CB6-822D-824D-8BFA-EB30E9B5B3FD}" type="sibTrans" cxnId="{E6D0ED75-FBA8-0D49-B51B-1873EBD239D9}">
      <dgm:prSet/>
      <dgm:spPr/>
      <dgm:t>
        <a:bodyPr/>
        <a:lstStyle/>
        <a:p>
          <a:endParaRPr lang="en-US"/>
        </a:p>
      </dgm:t>
    </dgm:pt>
    <dgm:pt modelId="{157AFF3F-B015-A745-9A4A-31419262F960}">
      <dgm:prSet/>
      <dgm:spPr>
        <a:ln>
          <a:solidFill>
            <a:srgbClr val="0070C0"/>
          </a:solidFill>
        </a:ln>
      </dgm:spPr>
      <dgm:t>
        <a:bodyPr/>
        <a:lstStyle/>
        <a:p>
          <a:r>
            <a:rPr lang="en-US"/>
            <a:t>Modify </a:t>
          </a:r>
          <a:r>
            <a:rPr lang="en-US" b="1"/>
            <a:t>existing assessment tools </a:t>
          </a:r>
          <a:r>
            <a:rPr lang="en-US"/>
            <a:t>first</a:t>
          </a:r>
          <a:endParaRPr lang="en-US" dirty="0"/>
        </a:p>
      </dgm:t>
    </dgm:pt>
    <dgm:pt modelId="{F0DF9FF7-EA56-394A-864A-86C40C130009}" type="parTrans" cxnId="{52BAA8FD-CFC5-DD4E-96CF-67B7662ED58F}">
      <dgm:prSet/>
      <dgm:spPr/>
      <dgm:t>
        <a:bodyPr/>
        <a:lstStyle/>
        <a:p>
          <a:endParaRPr lang="en-US"/>
        </a:p>
      </dgm:t>
    </dgm:pt>
    <dgm:pt modelId="{908388F3-1C05-AA4C-893C-FB74C47E93CC}" type="sibTrans" cxnId="{52BAA8FD-CFC5-DD4E-96CF-67B7662ED58F}">
      <dgm:prSet/>
      <dgm:spPr/>
      <dgm:t>
        <a:bodyPr/>
        <a:lstStyle/>
        <a:p>
          <a:endParaRPr lang="en-US"/>
        </a:p>
      </dgm:t>
    </dgm:pt>
    <dgm:pt modelId="{0DBDD19A-2320-F844-8456-DAF728F25608}">
      <dgm:prSet>
        <dgm:style>
          <a:lnRef idx="2">
            <a:schemeClr val="dk1"/>
          </a:lnRef>
          <a:fillRef idx="1">
            <a:schemeClr val="lt1"/>
          </a:fillRef>
          <a:effectRef idx="0">
            <a:schemeClr val="dk1"/>
          </a:effectRef>
          <a:fontRef idx="minor">
            <a:schemeClr val="dk1"/>
          </a:fontRef>
        </dgm:style>
      </dgm:prSet>
      <dgm:spPr>
        <a:ln/>
      </dgm:spPr>
      <dgm:t>
        <a:bodyPr/>
        <a:lstStyle/>
        <a:p>
          <a:r>
            <a:rPr lang="en-US" dirty="0"/>
            <a:t>More </a:t>
          </a:r>
          <a:r>
            <a:rPr lang="en-US" b="1" dirty="0"/>
            <a:t>direct observation</a:t>
          </a:r>
          <a:r>
            <a:rPr lang="en-US" dirty="0"/>
            <a:t> </a:t>
          </a:r>
        </a:p>
      </dgm:t>
    </dgm:pt>
    <dgm:pt modelId="{EB3AF312-7306-3B47-B021-8782BC4B9090}" type="parTrans" cxnId="{824E4505-AF28-1E4D-91A4-C6B93F236C13}">
      <dgm:prSet/>
      <dgm:spPr/>
      <dgm:t>
        <a:bodyPr/>
        <a:lstStyle/>
        <a:p>
          <a:endParaRPr lang="en-US"/>
        </a:p>
      </dgm:t>
    </dgm:pt>
    <dgm:pt modelId="{ACDD3A8A-AC7E-BC45-9C3A-31E66858577C}" type="sibTrans" cxnId="{824E4505-AF28-1E4D-91A4-C6B93F236C13}">
      <dgm:prSet/>
      <dgm:spPr/>
      <dgm:t>
        <a:bodyPr/>
        <a:lstStyle/>
        <a:p>
          <a:endParaRPr lang="en-US"/>
        </a:p>
      </dgm:t>
    </dgm:pt>
    <dgm:pt modelId="{3DBDA53B-232D-914A-B8C1-7478102E0F4C}">
      <dgm:prSet/>
      <dgm:spPr>
        <a:ln>
          <a:solidFill>
            <a:srgbClr val="0070C0"/>
          </a:solidFill>
        </a:ln>
      </dgm:spPr>
      <dgm:t>
        <a:bodyPr/>
        <a:lstStyle/>
        <a:p>
          <a:r>
            <a:rPr lang="en-US" dirty="0"/>
            <a:t>Make it easy on the </a:t>
          </a:r>
          <a:r>
            <a:rPr lang="en-US" b="1" dirty="0"/>
            <a:t>CCC</a:t>
          </a:r>
          <a:endParaRPr lang="en-US" dirty="0"/>
        </a:p>
      </dgm:t>
    </dgm:pt>
    <dgm:pt modelId="{1714F00D-B78B-4D44-849A-E1727921FF3E}" type="parTrans" cxnId="{4ED9F993-1FEF-C543-B9A5-5E178BC46EA6}">
      <dgm:prSet/>
      <dgm:spPr/>
      <dgm:t>
        <a:bodyPr/>
        <a:lstStyle/>
        <a:p>
          <a:endParaRPr lang="en-US"/>
        </a:p>
      </dgm:t>
    </dgm:pt>
    <dgm:pt modelId="{50B9ADDC-2D05-784E-90EF-CCA7295374DB}" type="sibTrans" cxnId="{4ED9F993-1FEF-C543-B9A5-5E178BC46EA6}">
      <dgm:prSet/>
      <dgm:spPr/>
      <dgm:t>
        <a:bodyPr/>
        <a:lstStyle/>
        <a:p>
          <a:endParaRPr lang="en-US"/>
        </a:p>
      </dgm:t>
    </dgm:pt>
    <dgm:pt modelId="{B59DCA47-CCE4-DB46-8327-6782498E85B3}" type="pres">
      <dgm:prSet presAssocID="{76AFCCF0-F1DA-194F-98DA-1A2E01AFFF35}" presName="linear" presStyleCnt="0">
        <dgm:presLayoutVars>
          <dgm:animLvl val="lvl"/>
          <dgm:resizeHandles val="exact"/>
        </dgm:presLayoutVars>
      </dgm:prSet>
      <dgm:spPr/>
    </dgm:pt>
    <dgm:pt modelId="{2F868C35-B66B-3849-B073-BF62CE052C57}" type="pres">
      <dgm:prSet presAssocID="{C9E95388-FA65-5740-AA98-666AC7046A8F}" presName="parentText" presStyleLbl="node1" presStyleIdx="0" presStyleCnt="6">
        <dgm:presLayoutVars>
          <dgm:chMax val="0"/>
          <dgm:bulletEnabled val="1"/>
        </dgm:presLayoutVars>
      </dgm:prSet>
      <dgm:spPr/>
    </dgm:pt>
    <dgm:pt modelId="{1F240214-08BC-0246-AE8F-DFCF1C5C6CC4}" type="pres">
      <dgm:prSet presAssocID="{BF785CB6-822D-824D-8BFA-EB30E9B5B3FD}" presName="spacer" presStyleCnt="0"/>
      <dgm:spPr/>
    </dgm:pt>
    <dgm:pt modelId="{FF0E09AD-80D4-5D4C-AC4D-47D04C9147ED}" type="pres">
      <dgm:prSet presAssocID="{2188F8D1-1D1B-3444-8556-8E7EDC52B239}" presName="parentText" presStyleLbl="node1" presStyleIdx="1" presStyleCnt="6">
        <dgm:presLayoutVars>
          <dgm:chMax val="0"/>
          <dgm:bulletEnabled val="1"/>
        </dgm:presLayoutVars>
      </dgm:prSet>
      <dgm:spPr/>
    </dgm:pt>
    <dgm:pt modelId="{42D54EA2-2B5E-1C48-9EB1-6461C2B0CF3A}" type="pres">
      <dgm:prSet presAssocID="{3C399DE5-C988-3843-9620-7ABBFB372A21}" presName="spacer" presStyleCnt="0"/>
      <dgm:spPr/>
    </dgm:pt>
    <dgm:pt modelId="{8E6DC768-8D49-2648-813B-D9522D4AB42D}" type="pres">
      <dgm:prSet presAssocID="{157AFF3F-B015-A745-9A4A-31419262F960}" presName="parentText" presStyleLbl="node1" presStyleIdx="2" presStyleCnt="6">
        <dgm:presLayoutVars>
          <dgm:chMax val="0"/>
          <dgm:bulletEnabled val="1"/>
        </dgm:presLayoutVars>
      </dgm:prSet>
      <dgm:spPr/>
    </dgm:pt>
    <dgm:pt modelId="{776D2623-0A5E-6A4A-B9DE-78EF8DAA7E33}" type="pres">
      <dgm:prSet presAssocID="{908388F3-1C05-AA4C-893C-FB74C47E93CC}" presName="spacer" presStyleCnt="0"/>
      <dgm:spPr/>
    </dgm:pt>
    <dgm:pt modelId="{01915C12-6FD8-3C43-BF1D-E2F7FB0C7B4E}" type="pres">
      <dgm:prSet presAssocID="{3DBDA53B-232D-914A-B8C1-7478102E0F4C}" presName="parentText" presStyleLbl="node1" presStyleIdx="3" presStyleCnt="6">
        <dgm:presLayoutVars>
          <dgm:chMax val="0"/>
          <dgm:bulletEnabled val="1"/>
        </dgm:presLayoutVars>
      </dgm:prSet>
      <dgm:spPr/>
    </dgm:pt>
    <dgm:pt modelId="{9AF30202-4E87-7748-A8A8-988EFEE85FA7}" type="pres">
      <dgm:prSet presAssocID="{50B9ADDC-2D05-784E-90EF-CCA7295374DB}" presName="spacer" presStyleCnt="0"/>
      <dgm:spPr/>
    </dgm:pt>
    <dgm:pt modelId="{36D4CAEE-2A87-6848-ADBD-3F39789651ED}" type="pres">
      <dgm:prSet presAssocID="{BC48BF5F-B46F-F84F-9899-5418F7BB08B6}" presName="parentText" presStyleLbl="node1" presStyleIdx="4" presStyleCnt="6">
        <dgm:presLayoutVars>
          <dgm:chMax val="0"/>
          <dgm:bulletEnabled val="1"/>
        </dgm:presLayoutVars>
      </dgm:prSet>
      <dgm:spPr/>
    </dgm:pt>
    <dgm:pt modelId="{5429D4BE-0861-AC40-A188-2B46C9E68C2F}" type="pres">
      <dgm:prSet presAssocID="{BD16AE64-9749-2B41-BD5A-4C411566C8AD}" presName="spacer" presStyleCnt="0"/>
      <dgm:spPr/>
    </dgm:pt>
    <dgm:pt modelId="{87501749-406C-574F-B336-03DB47587000}" type="pres">
      <dgm:prSet presAssocID="{0DBDD19A-2320-F844-8456-DAF728F25608}" presName="parentText" presStyleLbl="node1" presStyleIdx="5" presStyleCnt="6">
        <dgm:presLayoutVars>
          <dgm:chMax val="0"/>
          <dgm:bulletEnabled val="1"/>
        </dgm:presLayoutVars>
      </dgm:prSet>
      <dgm:spPr/>
    </dgm:pt>
  </dgm:ptLst>
  <dgm:cxnLst>
    <dgm:cxn modelId="{824E4505-AF28-1E4D-91A4-C6B93F236C13}" srcId="{76AFCCF0-F1DA-194F-98DA-1A2E01AFFF35}" destId="{0DBDD19A-2320-F844-8456-DAF728F25608}" srcOrd="5" destOrd="0" parTransId="{EB3AF312-7306-3B47-B021-8782BC4B9090}" sibTransId="{ACDD3A8A-AC7E-BC45-9C3A-31E66858577C}"/>
    <dgm:cxn modelId="{4332DC05-0ECF-2E4F-8DBA-FB66317E59C8}" srcId="{76AFCCF0-F1DA-194F-98DA-1A2E01AFFF35}" destId="{2188F8D1-1D1B-3444-8556-8E7EDC52B239}" srcOrd="1" destOrd="0" parTransId="{18D824BB-3C25-AF41-8FC6-BEB0B57DC240}" sibTransId="{3C399DE5-C988-3843-9620-7ABBFB372A21}"/>
    <dgm:cxn modelId="{46ACD02E-CEA7-1A44-A110-5793420FB2E1}" type="presOf" srcId="{3DBDA53B-232D-914A-B8C1-7478102E0F4C}" destId="{01915C12-6FD8-3C43-BF1D-E2F7FB0C7B4E}" srcOrd="0" destOrd="0" presId="urn:microsoft.com/office/officeart/2005/8/layout/vList2"/>
    <dgm:cxn modelId="{08E15A32-6D3C-8A48-8523-F734801678E6}" type="presOf" srcId="{2188F8D1-1D1B-3444-8556-8E7EDC52B239}" destId="{FF0E09AD-80D4-5D4C-AC4D-47D04C9147ED}" srcOrd="0" destOrd="0" presId="urn:microsoft.com/office/officeart/2005/8/layout/vList2"/>
    <dgm:cxn modelId="{0F078339-26D9-F04C-BB2F-B9E05FFD079B}" type="presOf" srcId="{BC48BF5F-B46F-F84F-9899-5418F7BB08B6}" destId="{36D4CAEE-2A87-6848-ADBD-3F39789651ED}" srcOrd="0" destOrd="0" presId="urn:microsoft.com/office/officeart/2005/8/layout/vList2"/>
    <dgm:cxn modelId="{D03E6042-9ED2-5043-923A-F687A9841980}" type="presOf" srcId="{76AFCCF0-F1DA-194F-98DA-1A2E01AFFF35}" destId="{B59DCA47-CCE4-DB46-8327-6782498E85B3}" srcOrd="0" destOrd="0" presId="urn:microsoft.com/office/officeart/2005/8/layout/vList2"/>
    <dgm:cxn modelId="{F920DC52-2959-514B-861E-E1236076185F}" type="presOf" srcId="{157AFF3F-B015-A745-9A4A-31419262F960}" destId="{8E6DC768-8D49-2648-813B-D9522D4AB42D}" srcOrd="0" destOrd="0" presId="urn:microsoft.com/office/officeart/2005/8/layout/vList2"/>
    <dgm:cxn modelId="{A4AEC460-519A-ED4F-9736-72D1EFCFB0A9}" type="presOf" srcId="{C9E95388-FA65-5740-AA98-666AC7046A8F}" destId="{2F868C35-B66B-3849-B073-BF62CE052C57}" srcOrd="0" destOrd="0" presId="urn:microsoft.com/office/officeart/2005/8/layout/vList2"/>
    <dgm:cxn modelId="{0BB2E369-8DFC-374F-B9D8-FABB11299953}" srcId="{76AFCCF0-F1DA-194F-98DA-1A2E01AFFF35}" destId="{BC48BF5F-B46F-F84F-9899-5418F7BB08B6}" srcOrd="4" destOrd="0" parTransId="{47BC82FC-9804-EB4D-AA9B-908677052593}" sibTransId="{BD16AE64-9749-2B41-BD5A-4C411566C8AD}"/>
    <dgm:cxn modelId="{E6D0ED75-FBA8-0D49-B51B-1873EBD239D9}" srcId="{76AFCCF0-F1DA-194F-98DA-1A2E01AFFF35}" destId="{C9E95388-FA65-5740-AA98-666AC7046A8F}" srcOrd="0" destOrd="0" parTransId="{2ED44D07-EBEB-C245-ACAF-9A5EAD2A5AF2}" sibTransId="{BF785CB6-822D-824D-8BFA-EB30E9B5B3FD}"/>
    <dgm:cxn modelId="{7A62F88B-6C0D-6B47-A54E-76032618D677}" type="presOf" srcId="{0DBDD19A-2320-F844-8456-DAF728F25608}" destId="{87501749-406C-574F-B336-03DB47587000}" srcOrd="0" destOrd="0" presId="urn:microsoft.com/office/officeart/2005/8/layout/vList2"/>
    <dgm:cxn modelId="{4ED9F993-1FEF-C543-B9A5-5E178BC46EA6}" srcId="{76AFCCF0-F1DA-194F-98DA-1A2E01AFFF35}" destId="{3DBDA53B-232D-914A-B8C1-7478102E0F4C}" srcOrd="3" destOrd="0" parTransId="{1714F00D-B78B-4D44-849A-E1727921FF3E}" sibTransId="{50B9ADDC-2D05-784E-90EF-CCA7295374DB}"/>
    <dgm:cxn modelId="{52BAA8FD-CFC5-DD4E-96CF-67B7662ED58F}" srcId="{76AFCCF0-F1DA-194F-98DA-1A2E01AFFF35}" destId="{157AFF3F-B015-A745-9A4A-31419262F960}" srcOrd="2" destOrd="0" parTransId="{F0DF9FF7-EA56-394A-864A-86C40C130009}" sibTransId="{908388F3-1C05-AA4C-893C-FB74C47E93CC}"/>
    <dgm:cxn modelId="{CDFEE524-AC55-274A-8EBC-5C69DA62E4A3}" type="presParOf" srcId="{B59DCA47-CCE4-DB46-8327-6782498E85B3}" destId="{2F868C35-B66B-3849-B073-BF62CE052C57}" srcOrd="0" destOrd="0" presId="urn:microsoft.com/office/officeart/2005/8/layout/vList2"/>
    <dgm:cxn modelId="{29574B2D-F982-FD4D-B1D4-B5A5857FA5F5}" type="presParOf" srcId="{B59DCA47-CCE4-DB46-8327-6782498E85B3}" destId="{1F240214-08BC-0246-AE8F-DFCF1C5C6CC4}" srcOrd="1" destOrd="0" presId="urn:microsoft.com/office/officeart/2005/8/layout/vList2"/>
    <dgm:cxn modelId="{E978C5A9-ACB2-0A44-8CF9-BA9DEEEA15CD}" type="presParOf" srcId="{B59DCA47-CCE4-DB46-8327-6782498E85B3}" destId="{FF0E09AD-80D4-5D4C-AC4D-47D04C9147ED}" srcOrd="2" destOrd="0" presId="urn:microsoft.com/office/officeart/2005/8/layout/vList2"/>
    <dgm:cxn modelId="{7E55B0A8-914F-654D-B2EB-AF65DFA74709}" type="presParOf" srcId="{B59DCA47-CCE4-DB46-8327-6782498E85B3}" destId="{42D54EA2-2B5E-1C48-9EB1-6461C2B0CF3A}" srcOrd="3" destOrd="0" presId="urn:microsoft.com/office/officeart/2005/8/layout/vList2"/>
    <dgm:cxn modelId="{2B54010A-3076-E743-97BA-A10206576154}" type="presParOf" srcId="{B59DCA47-CCE4-DB46-8327-6782498E85B3}" destId="{8E6DC768-8D49-2648-813B-D9522D4AB42D}" srcOrd="4" destOrd="0" presId="urn:microsoft.com/office/officeart/2005/8/layout/vList2"/>
    <dgm:cxn modelId="{36A6CFD2-D232-E34E-ABC4-1DB43416AA4E}" type="presParOf" srcId="{B59DCA47-CCE4-DB46-8327-6782498E85B3}" destId="{776D2623-0A5E-6A4A-B9DE-78EF8DAA7E33}" srcOrd="5" destOrd="0" presId="urn:microsoft.com/office/officeart/2005/8/layout/vList2"/>
    <dgm:cxn modelId="{6D269824-09B8-DC43-888B-A99724C05135}" type="presParOf" srcId="{B59DCA47-CCE4-DB46-8327-6782498E85B3}" destId="{01915C12-6FD8-3C43-BF1D-E2F7FB0C7B4E}" srcOrd="6" destOrd="0" presId="urn:microsoft.com/office/officeart/2005/8/layout/vList2"/>
    <dgm:cxn modelId="{87840EAA-7B72-9549-82C5-1E382A1C830B}" type="presParOf" srcId="{B59DCA47-CCE4-DB46-8327-6782498E85B3}" destId="{9AF30202-4E87-7748-A8A8-988EFEE85FA7}" srcOrd="7" destOrd="0" presId="urn:microsoft.com/office/officeart/2005/8/layout/vList2"/>
    <dgm:cxn modelId="{E343B4BD-3571-4A45-9788-F9A58CED8806}" type="presParOf" srcId="{B59DCA47-CCE4-DB46-8327-6782498E85B3}" destId="{36D4CAEE-2A87-6848-ADBD-3F39789651ED}" srcOrd="8" destOrd="0" presId="urn:microsoft.com/office/officeart/2005/8/layout/vList2"/>
    <dgm:cxn modelId="{3A6A258D-1EA3-0C49-A609-B1B3970BB0CA}" type="presParOf" srcId="{B59DCA47-CCE4-DB46-8327-6782498E85B3}" destId="{5429D4BE-0861-AC40-A188-2B46C9E68C2F}" srcOrd="9" destOrd="0" presId="urn:microsoft.com/office/officeart/2005/8/layout/vList2"/>
    <dgm:cxn modelId="{FDBED95A-E825-2B45-93E8-E459D7B605C4}" type="presParOf" srcId="{B59DCA47-CCE4-DB46-8327-6782498E85B3}" destId="{87501749-406C-574F-B336-03DB4758700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BE3FD3-FDE4-4E23-B6A2-9E89E1377019}"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en-US"/>
        </a:p>
      </dgm:t>
    </dgm:pt>
    <dgm:pt modelId="{AEF81380-4308-4955-9E48-A8524E5DB005}">
      <dgm:prSet/>
      <dgm:spPr/>
      <dgm:t>
        <a:bodyPr/>
        <a:lstStyle/>
        <a:p>
          <a:r>
            <a:rPr lang="en-US"/>
            <a:t>Mitigates bias</a:t>
          </a:r>
        </a:p>
      </dgm:t>
    </dgm:pt>
    <dgm:pt modelId="{779D11DB-ECCD-4E34-98E1-4918FE2B87C3}" type="parTrans" cxnId="{5636E43B-FDB7-4211-AAA5-C190BC41F367}">
      <dgm:prSet/>
      <dgm:spPr/>
      <dgm:t>
        <a:bodyPr/>
        <a:lstStyle/>
        <a:p>
          <a:endParaRPr lang="en-US"/>
        </a:p>
      </dgm:t>
    </dgm:pt>
    <dgm:pt modelId="{10AE64C9-E557-467A-9403-2C680D249AF5}" type="sibTrans" cxnId="{5636E43B-FDB7-4211-AAA5-C190BC41F367}">
      <dgm:prSet/>
      <dgm:spPr/>
      <dgm:t>
        <a:bodyPr/>
        <a:lstStyle/>
        <a:p>
          <a:endParaRPr lang="en-US"/>
        </a:p>
      </dgm:t>
    </dgm:pt>
    <dgm:pt modelId="{D95A1EA0-398A-4D46-A9E8-E958C14082F2}">
      <dgm:prSet/>
      <dgm:spPr/>
      <dgm:t>
        <a:bodyPr/>
        <a:lstStyle/>
        <a:p>
          <a:r>
            <a:rPr lang="en-US" dirty="0"/>
            <a:t>Avoids assumptions from indirect methods</a:t>
          </a:r>
        </a:p>
      </dgm:t>
    </dgm:pt>
    <dgm:pt modelId="{B1B80D64-EB94-40A4-99E8-EEAC5D558638}" type="parTrans" cxnId="{09499DC4-97A8-4A4D-B622-7E65BEDA6A3D}">
      <dgm:prSet/>
      <dgm:spPr/>
      <dgm:t>
        <a:bodyPr/>
        <a:lstStyle/>
        <a:p>
          <a:endParaRPr lang="en-US"/>
        </a:p>
      </dgm:t>
    </dgm:pt>
    <dgm:pt modelId="{D6100E3D-EA8C-4217-81BD-2FF4D3335575}" type="sibTrans" cxnId="{09499DC4-97A8-4A4D-B622-7E65BEDA6A3D}">
      <dgm:prSet/>
      <dgm:spPr/>
      <dgm:t>
        <a:bodyPr/>
        <a:lstStyle/>
        <a:p>
          <a:endParaRPr lang="en-US"/>
        </a:p>
      </dgm:t>
    </dgm:pt>
    <dgm:pt modelId="{BA0D2952-02CA-4B3B-AA12-62D39F573B8B}">
      <dgm:prSet/>
      <dgm:spPr/>
      <dgm:t>
        <a:bodyPr/>
        <a:lstStyle/>
        <a:p>
          <a:r>
            <a:rPr lang="en-US" dirty="0"/>
            <a:t>More reliable with multiple settings and multiple observations</a:t>
          </a:r>
        </a:p>
      </dgm:t>
    </dgm:pt>
    <dgm:pt modelId="{6AD65FE0-24A7-43F8-A107-7EB213297218}" type="parTrans" cxnId="{E37F4138-4848-45F1-936B-453702F45D7A}">
      <dgm:prSet/>
      <dgm:spPr/>
      <dgm:t>
        <a:bodyPr/>
        <a:lstStyle/>
        <a:p>
          <a:endParaRPr lang="en-US"/>
        </a:p>
      </dgm:t>
    </dgm:pt>
    <dgm:pt modelId="{18109674-8259-4CA5-AA30-C4305D1EA295}" type="sibTrans" cxnId="{E37F4138-4848-45F1-936B-453702F45D7A}">
      <dgm:prSet/>
      <dgm:spPr/>
      <dgm:t>
        <a:bodyPr/>
        <a:lstStyle/>
        <a:p>
          <a:endParaRPr lang="en-US"/>
        </a:p>
      </dgm:t>
    </dgm:pt>
    <dgm:pt modelId="{6F7799BF-D660-4BC5-A010-D8C124F2520E}">
      <dgm:prSet/>
      <dgm:spPr/>
      <dgm:t>
        <a:bodyPr/>
        <a:lstStyle/>
        <a:p>
          <a:r>
            <a:rPr lang="en-US"/>
            <a:t>Leads to opportunities for improvement earlier</a:t>
          </a:r>
        </a:p>
      </dgm:t>
    </dgm:pt>
    <dgm:pt modelId="{34708B51-AA3D-4D40-9C3A-D64498987CB4}" type="parTrans" cxnId="{A7EF3317-D9CB-4D38-AD8B-80B95083D5BA}">
      <dgm:prSet/>
      <dgm:spPr/>
      <dgm:t>
        <a:bodyPr/>
        <a:lstStyle/>
        <a:p>
          <a:endParaRPr lang="en-US"/>
        </a:p>
      </dgm:t>
    </dgm:pt>
    <dgm:pt modelId="{F97CAF97-38D6-486C-A27B-3132CCC24C82}" type="sibTrans" cxnId="{A7EF3317-D9CB-4D38-AD8B-80B95083D5BA}">
      <dgm:prSet/>
      <dgm:spPr/>
      <dgm:t>
        <a:bodyPr/>
        <a:lstStyle/>
        <a:p>
          <a:endParaRPr lang="en-US"/>
        </a:p>
      </dgm:t>
    </dgm:pt>
    <dgm:pt modelId="{32945751-D49E-4054-9518-4AF95CA821EF}">
      <dgm:prSet/>
      <dgm:spPr/>
      <dgm:t>
        <a:bodyPr/>
        <a:lstStyle/>
        <a:p>
          <a:r>
            <a:rPr lang="en-US"/>
            <a:t>Effective feedback in the moment is key to success</a:t>
          </a:r>
        </a:p>
      </dgm:t>
    </dgm:pt>
    <dgm:pt modelId="{C2A58543-B4D8-4945-9FCF-F17B61FF36A3}" type="parTrans" cxnId="{42F78F27-4F77-42D4-AC94-E36BE47A7EB9}">
      <dgm:prSet/>
      <dgm:spPr/>
      <dgm:t>
        <a:bodyPr/>
        <a:lstStyle/>
        <a:p>
          <a:endParaRPr lang="en-US"/>
        </a:p>
      </dgm:t>
    </dgm:pt>
    <dgm:pt modelId="{9070B554-A656-4306-BD3F-3ED11EC969C2}" type="sibTrans" cxnId="{42F78F27-4F77-42D4-AC94-E36BE47A7EB9}">
      <dgm:prSet/>
      <dgm:spPr/>
      <dgm:t>
        <a:bodyPr/>
        <a:lstStyle/>
        <a:p>
          <a:endParaRPr lang="en-US"/>
        </a:p>
      </dgm:t>
    </dgm:pt>
    <dgm:pt modelId="{62E21958-341B-46AB-B12E-E4D7E6116706}" type="pres">
      <dgm:prSet presAssocID="{4CBE3FD3-FDE4-4E23-B6A2-9E89E1377019}" presName="vert0" presStyleCnt="0">
        <dgm:presLayoutVars>
          <dgm:dir/>
          <dgm:animOne val="branch"/>
          <dgm:animLvl val="lvl"/>
        </dgm:presLayoutVars>
      </dgm:prSet>
      <dgm:spPr/>
    </dgm:pt>
    <dgm:pt modelId="{B2A81F75-0BDE-4877-A210-2670CC0E5D29}" type="pres">
      <dgm:prSet presAssocID="{AEF81380-4308-4955-9E48-A8524E5DB005}" presName="thickLine" presStyleLbl="alignNode1" presStyleIdx="0" presStyleCnt="5"/>
      <dgm:spPr/>
    </dgm:pt>
    <dgm:pt modelId="{73A057B0-3DBE-4692-80BE-846A78A22FDB}" type="pres">
      <dgm:prSet presAssocID="{AEF81380-4308-4955-9E48-A8524E5DB005}" presName="horz1" presStyleCnt="0"/>
      <dgm:spPr/>
    </dgm:pt>
    <dgm:pt modelId="{C0E1B621-5CA0-498C-B900-5DAD6FA4E1EE}" type="pres">
      <dgm:prSet presAssocID="{AEF81380-4308-4955-9E48-A8524E5DB005}" presName="tx1" presStyleLbl="revTx" presStyleIdx="0" presStyleCnt="5"/>
      <dgm:spPr/>
    </dgm:pt>
    <dgm:pt modelId="{7719C14A-B315-4D3F-8537-4F765240C184}" type="pres">
      <dgm:prSet presAssocID="{AEF81380-4308-4955-9E48-A8524E5DB005}" presName="vert1" presStyleCnt="0"/>
      <dgm:spPr/>
    </dgm:pt>
    <dgm:pt modelId="{490E042F-68CC-4C25-A99F-2134B3136004}" type="pres">
      <dgm:prSet presAssocID="{D95A1EA0-398A-4D46-A9E8-E958C14082F2}" presName="thickLine" presStyleLbl="alignNode1" presStyleIdx="1" presStyleCnt="5"/>
      <dgm:spPr/>
    </dgm:pt>
    <dgm:pt modelId="{E92C3547-A9A7-48A1-AC53-C68E39D3E1B7}" type="pres">
      <dgm:prSet presAssocID="{D95A1EA0-398A-4D46-A9E8-E958C14082F2}" presName="horz1" presStyleCnt="0"/>
      <dgm:spPr/>
    </dgm:pt>
    <dgm:pt modelId="{3FAC1CCD-E1FB-45C4-BB19-28D9087C0B72}" type="pres">
      <dgm:prSet presAssocID="{D95A1EA0-398A-4D46-A9E8-E958C14082F2}" presName="tx1" presStyleLbl="revTx" presStyleIdx="1" presStyleCnt="5"/>
      <dgm:spPr/>
    </dgm:pt>
    <dgm:pt modelId="{5689178E-17D8-4D92-907D-4B9AC065005A}" type="pres">
      <dgm:prSet presAssocID="{D95A1EA0-398A-4D46-A9E8-E958C14082F2}" presName="vert1" presStyleCnt="0"/>
      <dgm:spPr/>
    </dgm:pt>
    <dgm:pt modelId="{69EBC65A-6CF8-48C5-BCE9-8557AB8CFB99}" type="pres">
      <dgm:prSet presAssocID="{BA0D2952-02CA-4B3B-AA12-62D39F573B8B}" presName="thickLine" presStyleLbl="alignNode1" presStyleIdx="2" presStyleCnt="5"/>
      <dgm:spPr/>
    </dgm:pt>
    <dgm:pt modelId="{9DE0FD3E-87F7-4E7C-B732-D4D3C2210F0C}" type="pres">
      <dgm:prSet presAssocID="{BA0D2952-02CA-4B3B-AA12-62D39F573B8B}" presName="horz1" presStyleCnt="0"/>
      <dgm:spPr/>
    </dgm:pt>
    <dgm:pt modelId="{0B6008A6-7922-434F-A3A5-1EE4B87228D5}" type="pres">
      <dgm:prSet presAssocID="{BA0D2952-02CA-4B3B-AA12-62D39F573B8B}" presName="tx1" presStyleLbl="revTx" presStyleIdx="2" presStyleCnt="5"/>
      <dgm:spPr/>
    </dgm:pt>
    <dgm:pt modelId="{3C2ED90B-E028-44CA-8A0D-EB8B1199ACE0}" type="pres">
      <dgm:prSet presAssocID="{BA0D2952-02CA-4B3B-AA12-62D39F573B8B}" presName="vert1" presStyleCnt="0"/>
      <dgm:spPr/>
    </dgm:pt>
    <dgm:pt modelId="{F87F3349-989B-4529-83DF-E87E9418145B}" type="pres">
      <dgm:prSet presAssocID="{6F7799BF-D660-4BC5-A010-D8C124F2520E}" presName="thickLine" presStyleLbl="alignNode1" presStyleIdx="3" presStyleCnt="5"/>
      <dgm:spPr/>
    </dgm:pt>
    <dgm:pt modelId="{4A845844-D27D-45FE-8803-30173883533D}" type="pres">
      <dgm:prSet presAssocID="{6F7799BF-D660-4BC5-A010-D8C124F2520E}" presName="horz1" presStyleCnt="0"/>
      <dgm:spPr/>
    </dgm:pt>
    <dgm:pt modelId="{3F20E3DF-074C-4CA0-92C1-CE56D7EC177F}" type="pres">
      <dgm:prSet presAssocID="{6F7799BF-D660-4BC5-A010-D8C124F2520E}" presName="tx1" presStyleLbl="revTx" presStyleIdx="3" presStyleCnt="5"/>
      <dgm:spPr/>
    </dgm:pt>
    <dgm:pt modelId="{A6498FC5-1953-4FCA-9AED-7A79B21542B3}" type="pres">
      <dgm:prSet presAssocID="{6F7799BF-D660-4BC5-A010-D8C124F2520E}" presName="vert1" presStyleCnt="0"/>
      <dgm:spPr/>
    </dgm:pt>
    <dgm:pt modelId="{F3AF416E-93DD-42B7-9A75-0A8C862349A1}" type="pres">
      <dgm:prSet presAssocID="{32945751-D49E-4054-9518-4AF95CA821EF}" presName="thickLine" presStyleLbl="alignNode1" presStyleIdx="4" presStyleCnt="5"/>
      <dgm:spPr/>
    </dgm:pt>
    <dgm:pt modelId="{23957F08-89FC-422A-9F2A-44670D6BCE8A}" type="pres">
      <dgm:prSet presAssocID="{32945751-D49E-4054-9518-4AF95CA821EF}" presName="horz1" presStyleCnt="0"/>
      <dgm:spPr/>
    </dgm:pt>
    <dgm:pt modelId="{4036E43C-4BAF-4136-B14D-F737D51EAF3B}" type="pres">
      <dgm:prSet presAssocID="{32945751-D49E-4054-9518-4AF95CA821EF}" presName="tx1" presStyleLbl="revTx" presStyleIdx="4" presStyleCnt="5"/>
      <dgm:spPr/>
    </dgm:pt>
    <dgm:pt modelId="{A0086D14-F41C-48BD-ABDD-F49661AA4E87}" type="pres">
      <dgm:prSet presAssocID="{32945751-D49E-4054-9518-4AF95CA821EF}" presName="vert1" presStyleCnt="0"/>
      <dgm:spPr/>
    </dgm:pt>
  </dgm:ptLst>
  <dgm:cxnLst>
    <dgm:cxn modelId="{BB8D370E-C7FB-4BE5-8F5D-EE56DADE0094}" type="presOf" srcId="{32945751-D49E-4054-9518-4AF95CA821EF}" destId="{4036E43C-4BAF-4136-B14D-F737D51EAF3B}" srcOrd="0" destOrd="0" presId="urn:microsoft.com/office/officeart/2008/layout/LinedList"/>
    <dgm:cxn modelId="{A7EF3317-D9CB-4D38-AD8B-80B95083D5BA}" srcId="{4CBE3FD3-FDE4-4E23-B6A2-9E89E1377019}" destId="{6F7799BF-D660-4BC5-A010-D8C124F2520E}" srcOrd="3" destOrd="0" parTransId="{34708B51-AA3D-4D40-9C3A-D64498987CB4}" sibTransId="{F97CAF97-38D6-486C-A27B-3132CCC24C82}"/>
    <dgm:cxn modelId="{42F78F27-4F77-42D4-AC94-E36BE47A7EB9}" srcId="{4CBE3FD3-FDE4-4E23-B6A2-9E89E1377019}" destId="{32945751-D49E-4054-9518-4AF95CA821EF}" srcOrd="4" destOrd="0" parTransId="{C2A58543-B4D8-4945-9FCF-F17B61FF36A3}" sibTransId="{9070B554-A656-4306-BD3F-3ED11EC969C2}"/>
    <dgm:cxn modelId="{E37F4138-4848-45F1-936B-453702F45D7A}" srcId="{4CBE3FD3-FDE4-4E23-B6A2-9E89E1377019}" destId="{BA0D2952-02CA-4B3B-AA12-62D39F573B8B}" srcOrd="2" destOrd="0" parTransId="{6AD65FE0-24A7-43F8-A107-7EB213297218}" sibTransId="{18109674-8259-4CA5-AA30-C4305D1EA295}"/>
    <dgm:cxn modelId="{5636E43B-FDB7-4211-AAA5-C190BC41F367}" srcId="{4CBE3FD3-FDE4-4E23-B6A2-9E89E1377019}" destId="{AEF81380-4308-4955-9E48-A8524E5DB005}" srcOrd="0" destOrd="0" parTransId="{779D11DB-ECCD-4E34-98E1-4918FE2B87C3}" sibTransId="{10AE64C9-E557-467A-9403-2C680D249AF5}"/>
    <dgm:cxn modelId="{5F8C2B87-DCFD-41E5-898D-F41B9C3E2779}" type="presOf" srcId="{6F7799BF-D660-4BC5-A010-D8C124F2520E}" destId="{3F20E3DF-074C-4CA0-92C1-CE56D7EC177F}" srcOrd="0" destOrd="0" presId="urn:microsoft.com/office/officeart/2008/layout/LinedList"/>
    <dgm:cxn modelId="{1652DA93-EB18-48C9-8A35-CE0B73FEDCB4}" type="presOf" srcId="{BA0D2952-02CA-4B3B-AA12-62D39F573B8B}" destId="{0B6008A6-7922-434F-A3A5-1EE4B87228D5}" srcOrd="0" destOrd="0" presId="urn:microsoft.com/office/officeart/2008/layout/LinedList"/>
    <dgm:cxn modelId="{B0ACB4AE-13EC-4FE6-B219-09369E51D9CD}" type="presOf" srcId="{AEF81380-4308-4955-9E48-A8524E5DB005}" destId="{C0E1B621-5CA0-498C-B900-5DAD6FA4E1EE}" srcOrd="0" destOrd="0" presId="urn:microsoft.com/office/officeart/2008/layout/LinedList"/>
    <dgm:cxn modelId="{09499DC4-97A8-4A4D-B622-7E65BEDA6A3D}" srcId="{4CBE3FD3-FDE4-4E23-B6A2-9E89E1377019}" destId="{D95A1EA0-398A-4D46-A9E8-E958C14082F2}" srcOrd="1" destOrd="0" parTransId="{B1B80D64-EB94-40A4-99E8-EEAC5D558638}" sibTransId="{D6100E3D-EA8C-4217-81BD-2FF4D3335575}"/>
    <dgm:cxn modelId="{E6AB82EC-9012-4474-9F88-761CE67CACEB}" type="presOf" srcId="{D95A1EA0-398A-4D46-A9E8-E958C14082F2}" destId="{3FAC1CCD-E1FB-45C4-BB19-28D9087C0B72}" srcOrd="0" destOrd="0" presId="urn:microsoft.com/office/officeart/2008/layout/LinedList"/>
    <dgm:cxn modelId="{559A7CFE-B159-4C58-85B8-380DE3BC891A}" type="presOf" srcId="{4CBE3FD3-FDE4-4E23-B6A2-9E89E1377019}" destId="{62E21958-341B-46AB-B12E-E4D7E6116706}" srcOrd="0" destOrd="0" presId="urn:microsoft.com/office/officeart/2008/layout/LinedList"/>
    <dgm:cxn modelId="{52B7DDD0-600A-4FF4-8C54-E4A670B45CE4}" type="presParOf" srcId="{62E21958-341B-46AB-B12E-E4D7E6116706}" destId="{B2A81F75-0BDE-4877-A210-2670CC0E5D29}" srcOrd="0" destOrd="0" presId="urn:microsoft.com/office/officeart/2008/layout/LinedList"/>
    <dgm:cxn modelId="{4BEDDC70-A45E-44B5-BAC3-2DD094D4FCF3}" type="presParOf" srcId="{62E21958-341B-46AB-B12E-E4D7E6116706}" destId="{73A057B0-3DBE-4692-80BE-846A78A22FDB}" srcOrd="1" destOrd="0" presId="urn:microsoft.com/office/officeart/2008/layout/LinedList"/>
    <dgm:cxn modelId="{F5186179-4703-43CE-B7DC-6AAFD2B94D4E}" type="presParOf" srcId="{73A057B0-3DBE-4692-80BE-846A78A22FDB}" destId="{C0E1B621-5CA0-498C-B900-5DAD6FA4E1EE}" srcOrd="0" destOrd="0" presId="urn:microsoft.com/office/officeart/2008/layout/LinedList"/>
    <dgm:cxn modelId="{57837A25-A159-498D-874C-D170E5240CE4}" type="presParOf" srcId="{73A057B0-3DBE-4692-80BE-846A78A22FDB}" destId="{7719C14A-B315-4D3F-8537-4F765240C184}" srcOrd="1" destOrd="0" presId="urn:microsoft.com/office/officeart/2008/layout/LinedList"/>
    <dgm:cxn modelId="{59C8461A-4627-42D6-9B93-97F001C0D0B3}" type="presParOf" srcId="{62E21958-341B-46AB-B12E-E4D7E6116706}" destId="{490E042F-68CC-4C25-A99F-2134B3136004}" srcOrd="2" destOrd="0" presId="urn:microsoft.com/office/officeart/2008/layout/LinedList"/>
    <dgm:cxn modelId="{7A6668A6-5357-4C13-A87A-9E574166CB39}" type="presParOf" srcId="{62E21958-341B-46AB-B12E-E4D7E6116706}" destId="{E92C3547-A9A7-48A1-AC53-C68E39D3E1B7}" srcOrd="3" destOrd="0" presId="urn:microsoft.com/office/officeart/2008/layout/LinedList"/>
    <dgm:cxn modelId="{DD0E6760-73DF-4FB5-9AEF-F18433967F47}" type="presParOf" srcId="{E92C3547-A9A7-48A1-AC53-C68E39D3E1B7}" destId="{3FAC1CCD-E1FB-45C4-BB19-28D9087C0B72}" srcOrd="0" destOrd="0" presId="urn:microsoft.com/office/officeart/2008/layout/LinedList"/>
    <dgm:cxn modelId="{F09DF74C-FD48-41BE-B6D3-DBC356F262E5}" type="presParOf" srcId="{E92C3547-A9A7-48A1-AC53-C68E39D3E1B7}" destId="{5689178E-17D8-4D92-907D-4B9AC065005A}" srcOrd="1" destOrd="0" presId="urn:microsoft.com/office/officeart/2008/layout/LinedList"/>
    <dgm:cxn modelId="{5860A420-932F-4574-80D1-F6AEFEAC1D9E}" type="presParOf" srcId="{62E21958-341B-46AB-B12E-E4D7E6116706}" destId="{69EBC65A-6CF8-48C5-BCE9-8557AB8CFB99}" srcOrd="4" destOrd="0" presId="urn:microsoft.com/office/officeart/2008/layout/LinedList"/>
    <dgm:cxn modelId="{A27DDDDF-11E5-466E-BEF0-9427494B1580}" type="presParOf" srcId="{62E21958-341B-46AB-B12E-E4D7E6116706}" destId="{9DE0FD3E-87F7-4E7C-B732-D4D3C2210F0C}" srcOrd="5" destOrd="0" presId="urn:microsoft.com/office/officeart/2008/layout/LinedList"/>
    <dgm:cxn modelId="{B8C36B9B-D14C-4493-B0DE-1EDB87625314}" type="presParOf" srcId="{9DE0FD3E-87F7-4E7C-B732-D4D3C2210F0C}" destId="{0B6008A6-7922-434F-A3A5-1EE4B87228D5}" srcOrd="0" destOrd="0" presId="urn:microsoft.com/office/officeart/2008/layout/LinedList"/>
    <dgm:cxn modelId="{69FCF70B-D4A1-499E-828E-B57D5D65F367}" type="presParOf" srcId="{9DE0FD3E-87F7-4E7C-B732-D4D3C2210F0C}" destId="{3C2ED90B-E028-44CA-8A0D-EB8B1199ACE0}" srcOrd="1" destOrd="0" presId="urn:microsoft.com/office/officeart/2008/layout/LinedList"/>
    <dgm:cxn modelId="{67EE5D10-B63C-4219-9632-8203DDFB3735}" type="presParOf" srcId="{62E21958-341B-46AB-B12E-E4D7E6116706}" destId="{F87F3349-989B-4529-83DF-E87E9418145B}" srcOrd="6" destOrd="0" presId="urn:microsoft.com/office/officeart/2008/layout/LinedList"/>
    <dgm:cxn modelId="{B6144F42-CE71-48D6-B3B9-4BA080F4F0DE}" type="presParOf" srcId="{62E21958-341B-46AB-B12E-E4D7E6116706}" destId="{4A845844-D27D-45FE-8803-30173883533D}" srcOrd="7" destOrd="0" presId="urn:microsoft.com/office/officeart/2008/layout/LinedList"/>
    <dgm:cxn modelId="{45E56D83-6F7A-4E89-B507-7CEE6523E4CE}" type="presParOf" srcId="{4A845844-D27D-45FE-8803-30173883533D}" destId="{3F20E3DF-074C-4CA0-92C1-CE56D7EC177F}" srcOrd="0" destOrd="0" presId="urn:microsoft.com/office/officeart/2008/layout/LinedList"/>
    <dgm:cxn modelId="{52A4EE0C-5162-4D8C-A7CC-7C05DF57E6E1}" type="presParOf" srcId="{4A845844-D27D-45FE-8803-30173883533D}" destId="{A6498FC5-1953-4FCA-9AED-7A79B21542B3}" srcOrd="1" destOrd="0" presId="urn:microsoft.com/office/officeart/2008/layout/LinedList"/>
    <dgm:cxn modelId="{2E14A5B4-A175-4B28-8D5E-A5CBBB7B8210}" type="presParOf" srcId="{62E21958-341B-46AB-B12E-E4D7E6116706}" destId="{F3AF416E-93DD-42B7-9A75-0A8C862349A1}" srcOrd="8" destOrd="0" presId="urn:microsoft.com/office/officeart/2008/layout/LinedList"/>
    <dgm:cxn modelId="{1493C133-AE3A-40CE-8E02-AC349B4091E3}" type="presParOf" srcId="{62E21958-341B-46AB-B12E-E4D7E6116706}" destId="{23957F08-89FC-422A-9F2A-44670D6BCE8A}" srcOrd="9" destOrd="0" presId="urn:microsoft.com/office/officeart/2008/layout/LinedList"/>
    <dgm:cxn modelId="{3681246A-8BB7-4F1D-A2D3-46B9ABFFB0BC}" type="presParOf" srcId="{23957F08-89FC-422A-9F2A-44670D6BCE8A}" destId="{4036E43C-4BAF-4136-B14D-F737D51EAF3B}" srcOrd="0" destOrd="0" presId="urn:microsoft.com/office/officeart/2008/layout/LinedList"/>
    <dgm:cxn modelId="{0B640818-998D-40D5-96FF-B85610B8D949}" type="presParOf" srcId="{23957F08-89FC-422A-9F2A-44670D6BCE8A}" destId="{A0086D14-F41C-48BD-ABDD-F49661AA4E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4F08A7-C216-4544-9C8D-D644796152AA}" type="doc">
      <dgm:prSet loTypeId="urn:microsoft.com/office/officeart/2005/8/layout/pyramid1" loCatId="list" qsTypeId="urn:microsoft.com/office/officeart/2005/8/quickstyle/simple1" qsCatId="simple" csTypeId="urn:microsoft.com/office/officeart/2005/8/colors/accent1_2" csCatId="accent1" phldr="1"/>
      <dgm:spPr/>
    </dgm:pt>
    <dgm:pt modelId="{38FCF332-3A9C-784F-AB31-19E012613189}">
      <dgm:prSet phldrT="[Text]" custT="1"/>
      <dgm:spPr>
        <a:solidFill>
          <a:schemeClr val="accent1">
            <a:lumMod val="20000"/>
            <a:lumOff val="80000"/>
          </a:schemeClr>
        </a:solidFill>
      </dgm:spPr>
      <dgm:t>
        <a:bodyPr/>
        <a:lstStyle/>
        <a:p>
          <a:endParaRPr lang="en-US" sz="2000" b="1" dirty="0">
            <a:solidFill>
              <a:srgbClr val="0070C0"/>
            </a:solidFill>
          </a:endParaRPr>
        </a:p>
        <a:p>
          <a:r>
            <a:rPr lang="en-US" sz="2400" b="1" dirty="0">
              <a:solidFill>
                <a:srgbClr val="0070C0"/>
              </a:solidFill>
            </a:rPr>
            <a:t>Final</a:t>
          </a:r>
        </a:p>
      </dgm:t>
    </dgm:pt>
    <dgm:pt modelId="{DEE4940C-1A0F-4342-8049-205FF4EE5CC6}" type="parTrans" cxnId="{FD2C087E-C2D6-114E-BCBE-FB5C68A229E4}">
      <dgm:prSet/>
      <dgm:spPr/>
      <dgm:t>
        <a:bodyPr/>
        <a:lstStyle/>
        <a:p>
          <a:endParaRPr lang="en-US">
            <a:solidFill>
              <a:srgbClr val="0070C0"/>
            </a:solidFill>
          </a:endParaRPr>
        </a:p>
      </dgm:t>
    </dgm:pt>
    <dgm:pt modelId="{C1A9341E-EE71-574F-B52F-1AC0B8BCFF65}" type="sibTrans" cxnId="{FD2C087E-C2D6-114E-BCBE-FB5C68A229E4}">
      <dgm:prSet/>
      <dgm:spPr/>
      <dgm:t>
        <a:bodyPr/>
        <a:lstStyle/>
        <a:p>
          <a:endParaRPr lang="en-US">
            <a:solidFill>
              <a:srgbClr val="0070C0"/>
            </a:solidFill>
          </a:endParaRPr>
        </a:p>
      </dgm:t>
    </dgm:pt>
    <dgm:pt modelId="{F46274DB-F4B4-1A4B-962C-B30241576186}">
      <dgm:prSet phldrT="[Text]"/>
      <dgm:spPr>
        <a:solidFill>
          <a:srgbClr val="0070C0"/>
        </a:solidFill>
      </dgm:spPr>
      <dgm:t>
        <a:bodyPr/>
        <a:lstStyle/>
        <a:p>
          <a:r>
            <a:rPr lang="en-US" dirty="0">
              <a:solidFill>
                <a:schemeClr val="bg1"/>
              </a:solidFill>
            </a:rPr>
            <a:t>Semi-annual</a:t>
          </a:r>
        </a:p>
      </dgm:t>
    </dgm:pt>
    <dgm:pt modelId="{39762DC2-9299-1641-BF3E-0B6684D9D02A}" type="parTrans" cxnId="{25A7358E-E2EB-7E4D-83A4-55E4E5CC4852}">
      <dgm:prSet/>
      <dgm:spPr/>
      <dgm:t>
        <a:bodyPr/>
        <a:lstStyle/>
        <a:p>
          <a:endParaRPr lang="en-US">
            <a:solidFill>
              <a:srgbClr val="0070C0"/>
            </a:solidFill>
          </a:endParaRPr>
        </a:p>
      </dgm:t>
    </dgm:pt>
    <dgm:pt modelId="{703EB606-8EF9-6246-B197-CA329B39448C}" type="sibTrans" cxnId="{25A7358E-E2EB-7E4D-83A4-55E4E5CC4852}">
      <dgm:prSet/>
      <dgm:spPr/>
      <dgm:t>
        <a:bodyPr/>
        <a:lstStyle/>
        <a:p>
          <a:endParaRPr lang="en-US">
            <a:solidFill>
              <a:srgbClr val="0070C0"/>
            </a:solidFill>
          </a:endParaRPr>
        </a:p>
      </dgm:t>
    </dgm:pt>
    <dgm:pt modelId="{63D77B95-7EF3-C84B-B7CE-860864EA3E9C}">
      <dgm:prSet phldrT="[Text]"/>
      <dgm:spPr>
        <a:solidFill>
          <a:schemeClr val="accent1">
            <a:lumMod val="20000"/>
            <a:lumOff val="80000"/>
          </a:schemeClr>
        </a:solidFill>
      </dgm:spPr>
      <dgm:t>
        <a:bodyPr/>
        <a:lstStyle/>
        <a:p>
          <a:r>
            <a:rPr lang="en-US" dirty="0">
              <a:solidFill>
                <a:srgbClr val="0070C0"/>
              </a:solidFill>
            </a:rPr>
            <a:t>End of Rotation</a:t>
          </a:r>
        </a:p>
      </dgm:t>
    </dgm:pt>
    <dgm:pt modelId="{932C2321-8EB8-FF40-9BF2-831D8A0A3C90}" type="parTrans" cxnId="{335A9EB3-B350-9D4C-9590-0921CBF3D6F2}">
      <dgm:prSet/>
      <dgm:spPr/>
      <dgm:t>
        <a:bodyPr/>
        <a:lstStyle/>
        <a:p>
          <a:endParaRPr lang="en-US">
            <a:solidFill>
              <a:srgbClr val="0070C0"/>
            </a:solidFill>
          </a:endParaRPr>
        </a:p>
      </dgm:t>
    </dgm:pt>
    <dgm:pt modelId="{E733BA1D-EBF1-4F45-B909-BBF052C84BDE}" type="sibTrans" cxnId="{335A9EB3-B350-9D4C-9590-0921CBF3D6F2}">
      <dgm:prSet/>
      <dgm:spPr/>
      <dgm:t>
        <a:bodyPr/>
        <a:lstStyle/>
        <a:p>
          <a:endParaRPr lang="en-US">
            <a:solidFill>
              <a:srgbClr val="0070C0"/>
            </a:solidFill>
          </a:endParaRPr>
        </a:p>
      </dgm:t>
    </dgm:pt>
    <dgm:pt modelId="{B077DC56-027C-DB4A-829A-96A8A5253FC9}">
      <dgm:prSet phldrT="[Text]"/>
      <dgm:spPr>
        <a:solidFill>
          <a:srgbClr val="0070C0"/>
        </a:solidFill>
      </dgm:spPr>
      <dgm:t>
        <a:bodyPr/>
        <a:lstStyle/>
        <a:p>
          <a:r>
            <a:rPr lang="en-US" dirty="0">
              <a:solidFill>
                <a:schemeClr val="bg1"/>
              </a:solidFill>
            </a:rPr>
            <a:t>End of Day</a:t>
          </a:r>
        </a:p>
      </dgm:t>
    </dgm:pt>
    <dgm:pt modelId="{F00A9571-5B04-7643-BDEB-0E66AA4A6696}" type="parTrans" cxnId="{63B4C9D8-7FDC-D541-905A-97797DDD76C5}">
      <dgm:prSet/>
      <dgm:spPr/>
      <dgm:t>
        <a:bodyPr/>
        <a:lstStyle/>
        <a:p>
          <a:endParaRPr lang="en-US">
            <a:solidFill>
              <a:srgbClr val="0070C0"/>
            </a:solidFill>
          </a:endParaRPr>
        </a:p>
      </dgm:t>
    </dgm:pt>
    <dgm:pt modelId="{F134BFC2-387C-DE46-9114-7773C315F389}" type="sibTrans" cxnId="{63B4C9D8-7FDC-D541-905A-97797DDD76C5}">
      <dgm:prSet/>
      <dgm:spPr/>
      <dgm:t>
        <a:bodyPr/>
        <a:lstStyle/>
        <a:p>
          <a:endParaRPr lang="en-US">
            <a:solidFill>
              <a:srgbClr val="0070C0"/>
            </a:solidFill>
          </a:endParaRPr>
        </a:p>
      </dgm:t>
    </dgm:pt>
    <dgm:pt modelId="{F9A121E0-9FDA-AC45-891F-31323DDD9BFB}">
      <dgm:prSet phldrT="[Text]"/>
      <dgm:spPr>
        <a:solidFill>
          <a:schemeClr val="accent1">
            <a:lumMod val="20000"/>
            <a:lumOff val="80000"/>
          </a:schemeClr>
        </a:solidFill>
      </dgm:spPr>
      <dgm:t>
        <a:bodyPr/>
        <a:lstStyle/>
        <a:p>
          <a:r>
            <a:rPr lang="en-US" dirty="0">
              <a:solidFill>
                <a:srgbClr val="0070C0"/>
              </a:solidFill>
            </a:rPr>
            <a:t>Feedback-Documented</a:t>
          </a:r>
        </a:p>
      </dgm:t>
    </dgm:pt>
    <dgm:pt modelId="{1F46AB30-D081-A84A-874F-9D4E7368D0DF}" type="parTrans" cxnId="{4A2E6556-AF7C-7445-B8AD-AC3F01E6C148}">
      <dgm:prSet/>
      <dgm:spPr/>
      <dgm:t>
        <a:bodyPr/>
        <a:lstStyle/>
        <a:p>
          <a:endParaRPr lang="en-US">
            <a:solidFill>
              <a:srgbClr val="0070C0"/>
            </a:solidFill>
          </a:endParaRPr>
        </a:p>
      </dgm:t>
    </dgm:pt>
    <dgm:pt modelId="{3B29EFCC-94BB-124D-B2C4-3DA2B0648376}" type="sibTrans" cxnId="{4A2E6556-AF7C-7445-B8AD-AC3F01E6C148}">
      <dgm:prSet/>
      <dgm:spPr/>
      <dgm:t>
        <a:bodyPr/>
        <a:lstStyle/>
        <a:p>
          <a:endParaRPr lang="en-US">
            <a:solidFill>
              <a:srgbClr val="0070C0"/>
            </a:solidFill>
          </a:endParaRPr>
        </a:p>
      </dgm:t>
    </dgm:pt>
    <dgm:pt modelId="{38EC6A21-8916-D244-8FAE-97F07A04A8D0}">
      <dgm:prSet phldrT="[Text]"/>
      <dgm:spPr>
        <a:solidFill>
          <a:srgbClr val="0070C0"/>
        </a:solidFill>
      </dgm:spPr>
      <dgm:t>
        <a:bodyPr/>
        <a:lstStyle/>
        <a:p>
          <a:r>
            <a:rPr lang="en-US" dirty="0">
              <a:solidFill>
                <a:schemeClr val="bg1"/>
              </a:solidFill>
            </a:rPr>
            <a:t>Feedback - Ongoing, in the moment </a:t>
          </a:r>
        </a:p>
      </dgm:t>
    </dgm:pt>
    <dgm:pt modelId="{394854E1-14BA-EA42-8081-B64A61B905DC}" type="parTrans" cxnId="{813ECDA1-5057-DC4C-AA58-56C1A61373AB}">
      <dgm:prSet/>
      <dgm:spPr/>
      <dgm:t>
        <a:bodyPr/>
        <a:lstStyle/>
        <a:p>
          <a:endParaRPr lang="en-US">
            <a:solidFill>
              <a:srgbClr val="0070C0"/>
            </a:solidFill>
          </a:endParaRPr>
        </a:p>
      </dgm:t>
    </dgm:pt>
    <dgm:pt modelId="{AF86F157-B2A4-DF41-9736-9C17D53EE349}" type="sibTrans" cxnId="{813ECDA1-5057-DC4C-AA58-56C1A61373AB}">
      <dgm:prSet/>
      <dgm:spPr/>
      <dgm:t>
        <a:bodyPr/>
        <a:lstStyle/>
        <a:p>
          <a:endParaRPr lang="en-US">
            <a:solidFill>
              <a:srgbClr val="0070C0"/>
            </a:solidFill>
          </a:endParaRPr>
        </a:p>
      </dgm:t>
    </dgm:pt>
    <dgm:pt modelId="{77732980-A992-194F-A176-364146C0C1D2}" type="pres">
      <dgm:prSet presAssocID="{6C4F08A7-C216-4544-9C8D-D644796152AA}" presName="Name0" presStyleCnt="0">
        <dgm:presLayoutVars>
          <dgm:dir/>
          <dgm:animLvl val="lvl"/>
          <dgm:resizeHandles val="exact"/>
        </dgm:presLayoutVars>
      </dgm:prSet>
      <dgm:spPr/>
    </dgm:pt>
    <dgm:pt modelId="{4CD3FE70-7252-8449-8C2C-5BBE1754786F}" type="pres">
      <dgm:prSet presAssocID="{38FCF332-3A9C-784F-AB31-19E012613189}" presName="Name8" presStyleCnt="0"/>
      <dgm:spPr/>
    </dgm:pt>
    <dgm:pt modelId="{BAC8CFAC-A1CC-3C46-83E3-76EFF7E2E850}" type="pres">
      <dgm:prSet presAssocID="{38FCF332-3A9C-784F-AB31-19E012613189}" presName="level" presStyleLbl="node1" presStyleIdx="0" presStyleCnt="6" custScaleY="137771" custLinFactNeighborX="-1359" custLinFactNeighborY="6486">
        <dgm:presLayoutVars>
          <dgm:chMax val="1"/>
          <dgm:bulletEnabled val="1"/>
        </dgm:presLayoutVars>
      </dgm:prSet>
      <dgm:spPr/>
    </dgm:pt>
    <dgm:pt modelId="{64AFDFCB-F6EE-A44A-AA29-88D88639FB1E}" type="pres">
      <dgm:prSet presAssocID="{38FCF332-3A9C-784F-AB31-19E012613189}" presName="levelTx" presStyleLbl="revTx" presStyleIdx="0" presStyleCnt="0">
        <dgm:presLayoutVars>
          <dgm:chMax val="1"/>
          <dgm:bulletEnabled val="1"/>
        </dgm:presLayoutVars>
      </dgm:prSet>
      <dgm:spPr/>
    </dgm:pt>
    <dgm:pt modelId="{FCA78E9E-EF65-A840-964B-839C57F561CE}" type="pres">
      <dgm:prSet presAssocID="{F46274DB-F4B4-1A4B-962C-B30241576186}" presName="Name8" presStyleCnt="0"/>
      <dgm:spPr/>
    </dgm:pt>
    <dgm:pt modelId="{314EA83E-D438-7B41-A23C-358B56CDA685}" type="pres">
      <dgm:prSet presAssocID="{F46274DB-F4B4-1A4B-962C-B30241576186}" presName="level" presStyleLbl="node1" presStyleIdx="1" presStyleCnt="6">
        <dgm:presLayoutVars>
          <dgm:chMax val="1"/>
          <dgm:bulletEnabled val="1"/>
        </dgm:presLayoutVars>
      </dgm:prSet>
      <dgm:spPr/>
    </dgm:pt>
    <dgm:pt modelId="{5E312783-813F-9644-A9F8-7487E50B1A2B}" type="pres">
      <dgm:prSet presAssocID="{F46274DB-F4B4-1A4B-962C-B30241576186}" presName="levelTx" presStyleLbl="revTx" presStyleIdx="0" presStyleCnt="0">
        <dgm:presLayoutVars>
          <dgm:chMax val="1"/>
          <dgm:bulletEnabled val="1"/>
        </dgm:presLayoutVars>
      </dgm:prSet>
      <dgm:spPr/>
    </dgm:pt>
    <dgm:pt modelId="{497FA4E4-F6AE-9A4C-8A84-A310821894B5}" type="pres">
      <dgm:prSet presAssocID="{63D77B95-7EF3-C84B-B7CE-860864EA3E9C}" presName="Name8" presStyleCnt="0"/>
      <dgm:spPr/>
    </dgm:pt>
    <dgm:pt modelId="{D9BEBC7C-BA57-1F47-B0D8-D0EBF82EA9DA}" type="pres">
      <dgm:prSet presAssocID="{63D77B95-7EF3-C84B-B7CE-860864EA3E9C}" presName="level" presStyleLbl="node1" presStyleIdx="2" presStyleCnt="6" custLinFactNeighborX="24" custLinFactNeighborY="1312">
        <dgm:presLayoutVars>
          <dgm:chMax val="1"/>
          <dgm:bulletEnabled val="1"/>
        </dgm:presLayoutVars>
      </dgm:prSet>
      <dgm:spPr/>
    </dgm:pt>
    <dgm:pt modelId="{1FC82B9F-117D-C642-B894-740D4B931C88}" type="pres">
      <dgm:prSet presAssocID="{63D77B95-7EF3-C84B-B7CE-860864EA3E9C}" presName="levelTx" presStyleLbl="revTx" presStyleIdx="0" presStyleCnt="0">
        <dgm:presLayoutVars>
          <dgm:chMax val="1"/>
          <dgm:bulletEnabled val="1"/>
        </dgm:presLayoutVars>
      </dgm:prSet>
      <dgm:spPr/>
    </dgm:pt>
    <dgm:pt modelId="{508AD331-8C25-3641-90DC-8804F7242BF2}" type="pres">
      <dgm:prSet presAssocID="{B077DC56-027C-DB4A-829A-96A8A5253FC9}" presName="Name8" presStyleCnt="0"/>
      <dgm:spPr/>
    </dgm:pt>
    <dgm:pt modelId="{F534D02D-651A-AE4A-A985-4D7AE28B2E06}" type="pres">
      <dgm:prSet presAssocID="{B077DC56-027C-DB4A-829A-96A8A5253FC9}" presName="level" presStyleLbl="node1" presStyleIdx="3" presStyleCnt="6">
        <dgm:presLayoutVars>
          <dgm:chMax val="1"/>
          <dgm:bulletEnabled val="1"/>
        </dgm:presLayoutVars>
      </dgm:prSet>
      <dgm:spPr/>
    </dgm:pt>
    <dgm:pt modelId="{F05C135C-4945-FA4C-973A-CBA7DC6DF959}" type="pres">
      <dgm:prSet presAssocID="{B077DC56-027C-DB4A-829A-96A8A5253FC9}" presName="levelTx" presStyleLbl="revTx" presStyleIdx="0" presStyleCnt="0">
        <dgm:presLayoutVars>
          <dgm:chMax val="1"/>
          <dgm:bulletEnabled val="1"/>
        </dgm:presLayoutVars>
      </dgm:prSet>
      <dgm:spPr/>
    </dgm:pt>
    <dgm:pt modelId="{ACF56DF0-B5DB-2C40-86F4-201CA01EDE2C}" type="pres">
      <dgm:prSet presAssocID="{F9A121E0-9FDA-AC45-891F-31323DDD9BFB}" presName="Name8" presStyleCnt="0"/>
      <dgm:spPr/>
    </dgm:pt>
    <dgm:pt modelId="{B8A5B020-3F80-2246-91FE-B2F689D11B59}" type="pres">
      <dgm:prSet presAssocID="{F9A121E0-9FDA-AC45-891F-31323DDD9BFB}" presName="level" presStyleLbl="node1" presStyleIdx="4" presStyleCnt="6">
        <dgm:presLayoutVars>
          <dgm:chMax val="1"/>
          <dgm:bulletEnabled val="1"/>
        </dgm:presLayoutVars>
      </dgm:prSet>
      <dgm:spPr/>
    </dgm:pt>
    <dgm:pt modelId="{B93037E2-FB90-D64E-898A-93AF9D18453B}" type="pres">
      <dgm:prSet presAssocID="{F9A121E0-9FDA-AC45-891F-31323DDD9BFB}" presName="levelTx" presStyleLbl="revTx" presStyleIdx="0" presStyleCnt="0">
        <dgm:presLayoutVars>
          <dgm:chMax val="1"/>
          <dgm:bulletEnabled val="1"/>
        </dgm:presLayoutVars>
      </dgm:prSet>
      <dgm:spPr/>
    </dgm:pt>
    <dgm:pt modelId="{CE4BC982-C47D-4B4F-BFAD-B4850DA88CFF}" type="pres">
      <dgm:prSet presAssocID="{38EC6A21-8916-D244-8FAE-97F07A04A8D0}" presName="Name8" presStyleCnt="0"/>
      <dgm:spPr/>
    </dgm:pt>
    <dgm:pt modelId="{A23DBBCE-65DC-344B-A3D3-81F8FB754552}" type="pres">
      <dgm:prSet presAssocID="{38EC6A21-8916-D244-8FAE-97F07A04A8D0}" presName="level" presStyleLbl="node1" presStyleIdx="5" presStyleCnt="6">
        <dgm:presLayoutVars>
          <dgm:chMax val="1"/>
          <dgm:bulletEnabled val="1"/>
        </dgm:presLayoutVars>
      </dgm:prSet>
      <dgm:spPr/>
    </dgm:pt>
    <dgm:pt modelId="{65D71ED6-C36F-AA4A-809D-23233FFECCB8}" type="pres">
      <dgm:prSet presAssocID="{38EC6A21-8916-D244-8FAE-97F07A04A8D0}" presName="levelTx" presStyleLbl="revTx" presStyleIdx="0" presStyleCnt="0">
        <dgm:presLayoutVars>
          <dgm:chMax val="1"/>
          <dgm:bulletEnabled val="1"/>
        </dgm:presLayoutVars>
      </dgm:prSet>
      <dgm:spPr/>
    </dgm:pt>
  </dgm:ptLst>
  <dgm:cxnLst>
    <dgm:cxn modelId="{61B25502-925E-004E-82AB-0D9B58B966D9}" type="presOf" srcId="{6C4F08A7-C216-4544-9C8D-D644796152AA}" destId="{77732980-A992-194F-A176-364146C0C1D2}" srcOrd="0" destOrd="0" presId="urn:microsoft.com/office/officeart/2005/8/layout/pyramid1"/>
    <dgm:cxn modelId="{4782371F-CF2A-074F-9632-38143FA4E246}" type="presOf" srcId="{38EC6A21-8916-D244-8FAE-97F07A04A8D0}" destId="{A23DBBCE-65DC-344B-A3D3-81F8FB754552}" srcOrd="0" destOrd="0" presId="urn:microsoft.com/office/officeart/2005/8/layout/pyramid1"/>
    <dgm:cxn modelId="{27BB9322-6D1E-0140-A91D-CA95E7593A3A}" type="presOf" srcId="{38FCF332-3A9C-784F-AB31-19E012613189}" destId="{64AFDFCB-F6EE-A44A-AA29-88D88639FB1E}" srcOrd="1" destOrd="0" presId="urn:microsoft.com/office/officeart/2005/8/layout/pyramid1"/>
    <dgm:cxn modelId="{88770E2C-AEA7-4448-98C2-B328D3CA6CCC}" type="presOf" srcId="{F9A121E0-9FDA-AC45-891F-31323DDD9BFB}" destId="{B8A5B020-3F80-2246-91FE-B2F689D11B59}" srcOrd="0" destOrd="0" presId="urn:microsoft.com/office/officeart/2005/8/layout/pyramid1"/>
    <dgm:cxn modelId="{0EA9494D-FB2E-4F46-B997-46F356652F33}" type="presOf" srcId="{F46274DB-F4B4-1A4B-962C-B30241576186}" destId="{5E312783-813F-9644-A9F8-7487E50B1A2B}" srcOrd="1" destOrd="0" presId="urn:microsoft.com/office/officeart/2005/8/layout/pyramid1"/>
    <dgm:cxn modelId="{E98EB250-E41D-DD4C-B0B0-78061F91D065}" type="presOf" srcId="{63D77B95-7EF3-C84B-B7CE-860864EA3E9C}" destId="{D9BEBC7C-BA57-1F47-B0D8-D0EBF82EA9DA}" srcOrd="0" destOrd="0" presId="urn:microsoft.com/office/officeart/2005/8/layout/pyramid1"/>
    <dgm:cxn modelId="{4A2E6556-AF7C-7445-B8AD-AC3F01E6C148}" srcId="{6C4F08A7-C216-4544-9C8D-D644796152AA}" destId="{F9A121E0-9FDA-AC45-891F-31323DDD9BFB}" srcOrd="4" destOrd="0" parTransId="{1F46AB30-D081-A84A-874F-9D4E7368D0DF}" sibTransId="{3B29EFCC-94BB-124D-B2C4-3DA2B0648376}"/>
    <dgm:cxn modelId="{989BFE59-9AD1-8E43-9A2D-4549217FCAA0}" type="presOf" srcId="{63D77B95-7EF3-C84B-B7CE-860864EA3E9C}" destId="{1FC82B9F-117D-C642-B894-740D4B931C88}" srcOrd="1" destOrd="0" presId="urn:microsoft.com/office/officeart/2005/8/layout/pyramid1"/>
    <dgm:cxn modelId="{FD2C087E-C2D6-114E-BCBE-FB5C68A229E4}" srcId="{6C4F08A7-C216-4544-9C8D-D644796152AA}" destId="{38FCF332-3A9C-784F-AB31-19E012613189}" srcOrd="0" destOrd="0" parTransId="{DEE4940C-1A0F-4342-8049-205FF4EE5CC6}" sibTransId="{C1A9341E-EE71-574F-B52F-1AC0B8BCFF65}"/>
    <dgm:cxn modelId="{6EBE6589-2A82-3343-9E95-34255189E133}" type="presOf" srcId="{F46274DB-F4B4-1A4B-962C-B30241576186}" destId="{314EA83E-D438-7B41-A23C-358B56CDA685}" srcOrd="0" destOrd="0" presId="urn:microsoft.com/office/officeart/2005/8/layout/pyramid1"/>
    <dgm:cxn modelId="{25A7358E-E2EB-7E4D-83A4-55E4E5CC4852}" srcId="{6C4F08A7-C216-4544-9C8D-D644796152AA}" destId="{F46274DB-F4B4-1A4B-962C-B30241576186}" srcOrd="1" destOrd="0" parTransId="{39762DC2-9299-1641-BF3E-0B6684D9D02A}" sibTransId="{703EB606-8EF9-6246-B197-CA329B39448C}"/>
    <dgm:cxn modelId="{6944B091-43C2-1F4D-8B5C-E95C0ED3100C}" type="presOf" srcId="{B077DC56-027C-DB4A-829A-96A8A5253FC9}" destId="{F05C135C-4945-FA4C-973A-CBA7DC6DF959}" srcOrd="1" destOrd="0" presId="urn:microsoft.com/office/officeart/2005/8/layout/pyramid1"/>
    <dgm:cxn modelId="{813ECDA1-5057-DC4C-AA58-56C1A61373AB}" srcId="{6C4F08A7-C216-4544-9C8D-D644796152AA}" destId="{38EC6A21-8916-D244-8FAE-97F07A04A8D0}" srcOrd="5" destOrd="0" parTransId="{394854E1-14BA-EA42-8081-B64A61B905DC}" sibTransId="{AF86F157-B2A4-DF41-9736-9C17D53EE349}"/>
    <dgm:cxn modelId="{335A9EB3-B350-9D4C-9590-0921CBF3D6F2}" srcId="{6C4F08A7-C216-4544-9C8D-D644796152AA}" destId="{63D77B95-7EF3-C84B-B7CE-860864EA3E9C}" srcOrd="2" destOrd="0" parTransId="{932C2321-8EB8-FF40-9BF2-831D8A0A3C90}" sibTransId="{E733BA1D-EBF1-4F45-B909-BBF052C84BDE}"/>
    <dgm:cxn modelId="{8648C4CC-C27D-C049-A389-4E61C0E5DFB8}" type="presOf" srcId="{38EC6A21-8916-D244-8FAE-97F07A04A8D0}" destId="{65D71ED6-C36F-AA4A-809D-23233FFECCB8}" srcOrd="1" destOrd="0" presId="urn:microsoft.com/office/officeart/2005/8/layout/pyramid1"/>
    <dgm:cxn modelId="{63B4C9D8-7FDC-D541-905A-97797DDD76C5}" srcId="{6C4F08A7-C216-4544-9C8D-D644796152AA}" destId="{B077DC56-027C-DB4A-829A-96A8A5253FC9}" srcOrd="3" destOrd="0" parTransId="{F00A9571-5B04-7643-BDEB-0E66AA4A6696}" sibTransId="{F134BFC2-387C-DE46-9114-7773C315F389}"/>
    <dgm:cxn modelId="{C76C83DE-77AE-B44D-8139-E99B400F49B7}" type="presOf" srcId="{B077DC56-027C-DB4A-829A-96A8A5253FC9}" destId="{F534D02D-651A-AE4A-A985-4D7AE28B2E06}" srcOrd="0" destOrd="0" presId="urn:microsoft.com/office/officeart/2005/8/layout/pyramid1"/>
    <dgm:cxn modelId="{0E02C5E1-F71B-9649-9138-C935770E6500}" type="presOf" srcId="{38FCF332-3A9C-784F-AB31-19E012613189}" destId="{BAC8CFAC-A1CC-3C46-83E3-76EFF7E2E850}" srcOrd="0" destOrd="0" presId="urn:microsoft.com/office/officeart/2005/8/layout/pyramid1"/>
    <dgm:cxn modelId="{AF5FD1F0-9618-474D-83E2-737DF15DBA66}" type="presOf" srcId="{F9A121E0-9FDA-AC45-891F-31323DDD9BFB}" destId="{B93037E2-FB90-D64E-898A-93AF9D18453B}" srcOrd="1" destOrd="0" presId="urn:microsoft.com/office/officeart/2005/8/layout/pyramid1"/>
    <dgm:cxn modelId="{82861440-5429-6840-9A6C-2B08C9251691}" type="presParOf" srcId="{77732980-A992-194F-A176-364146C0C1D2}" destId="{4CD3FE70-7252-8449-8C2C-5BBE1754786F}" srcOrd="0" destOrd="0" presId="urn:microsoft.com/office/officeart/2005/8/layout/pyramid1"/>
    <dgm:cxn modelId="{9BA8D66D-A50B-5443-8C54-089E0A627E07}" type="presParOf" srcId="{4CD3FE70-7252-8449-8C2C-5BBE1754786F}" destId="{BAC8CFAC-A1CC-3C46-83E3-76EFF7E2E850}" srcOrd="0" destOrd="0" presId="urn:microsoft.com/office/officeart/2005/8/layout/pyramid1"/>
    <dgm:cxn modelId="{73FFEE5F-D189-3C46-85EB-AE57BDD9D061}" type="presParOf" srcId="{4CD3FE70-7252-8449-8C2C-5BBE1754786F}" destId="{64AFDFCB-F6EE-A44A-AA29-88D88639FB1E}" srcOrd="1" destOrd="0" presId="urn:microsoft.com/office/officeart/2005/8/layout/pyramid1"/>
    <dgm:cxn modelId="{E4D0E85F-EED6-DA45-A68D-F5C8ED116BF6}" type="presParOf" srcId="{77732980-A992-194F-A176-364146C0C1D2}" destId="{FCA78E9E-EF65-A840-964B-839C57F561CE}" srcOrd="1" destOrd="0" presId="urn:microsoft.com/office/officeart/2005/8/layout/pyramid1"/>
    <dgm:cxn modelId="{871A4E1A-FFAD-F94E-BF29-5DA790D6B760}" type="presParOf" srcId="{FCA78E9E-EF65-A840-964B-839C57F561CE}" destId="{314EA83E-D438-7B41-A23C-358B56CDA685}" srcOrd="0" destOrd="0" presId="urn:microsoft.com/office/officeart/2005/8/layout/pyramid1"/>
    <dgm:cxn modelId="{B298102C-76C3-0C49-B0CE-7C1563B36629}" type="presParOf" srcId="{FCA78E9E-EF65-A840-964B-839C57F561CE}" destId="{5E312783-813F-9644-A9F8-7487E50B1A2B}" srcOrd="1" destOrd="0" presId="urn:microsoft.com/office/officeart/2005/8/layout/pyramid1"/>
    <dgm:cxn modelId="{5642ADFF-1874-AB47-B9FF-C175FF3DA428}" type="presParOf" srcId="{77732980-A992-194F-A176-364146C0C1D2}" destId="{497FA4E4-F6AE-9A4C-8A84-A310821894B5}" srcOrd="2" destOrd="0" presId="urn:microsoft.com/office/officeart/2005/8/layout/pyramid1"/>
    <dgm:cxn modelId="{F966AE5F-464D-3748-93D7-4F71A4525FDF}" type="presParOf" srcId="{497FA4E4-F6AE-9A4C-8A84-A310821894B5}" destId="{D9BEBC7C-BA57-1F47-B0D8-D0EBF82EA9DA}" srcOrd="0" destOrd="0" presId="urn:microsoft.com/office/officeart/2005/8/layout/pyramid1"/>
    <dgm:cxn modelId="{6FF08AE2-5946-4F43-90E5-C53D973E2058}" type="presParOf" srcId="{497FA4E4-F6AE-9A4C-8A84-A310821894B5}" destId="{1FC82B9F-117D-C642-B894-740D4B931C88}" srcOrd="1" destOrd="0" presId="urn:microsoft.com/office/officeart/2005/8/layout/pyramid1"/>
    <dgm:cxn modelId="{B061B186-047C-6D42-BA8E-6B6BDE1F1203}" type="presParOf" srcId="{77732980-A992-194F-A176-364146C0C1D2}" destId="{508AD331-8C25-3641-90DC-8804F7242BF2}" srcOrd="3" destOrd="0" presId="urn:microsoft.com/office/officeart/2005/8/layout/pyramid1"/>
    <dgm:cxn modelId="{66C20367-7924-884D-B172-58F1CC8F0D2B}" type="presParOf" srcId="{508AD331-8C25-3641-90DC-8804F7242BF2}" destId="{F534D02D-651A-AE4A-A985-4D7AE28B2E06}" srcOrd="0" destOrd="0" presId="urn:microsoft.com/office/officeart/2005/8/layout/pyramid1"/>
    <dgm:cxn modelId="{48ECCE3E-0EAB-934E-95A3-BFEB74CE75D8}" type="presParOf" srcId="{508AD331-8C25-3641-90DC-8804F7242BF2}" destId="{F05C135C-4945-FA4C-973A-CBA7DC6DF959}" srcOrd="1" destOrd="0" presId="urn:microsoft.com/office/officeart/2005/8/layout/pyramid1"/>
    <dgm:cxn modelId="{110BFD2F-6C0E-8344-A8C9-479C328BCAAD}" type="presParOf" srcId="{77732980-A992-194F-A176-364146C0C1D2}" destId="{ACF56DF0-B5DB-2C40-86F4-201CA01EDE2C}" srcOrd="4" destOrd="0" presId="urn:microsoft.com/office/officeart/2005/8/layout/pyramid1"/>
    <dgm:cxn modelId="{5165DEE9-B987-B444-9853-D745547D893B}" type="presParOf" srcId="{ACF56DF0-B5DB-2C40-86F4-201CA01EDE2C}" destId="{B8A5B020-3F80-2246-91FE-B2F689D11B59}" srcOrd="0" destOrd="0" presId="urn:microsoft.com/office/officeart/2005/8/layout/pyramid1"/>
    <dgm:cxn modelId="{3459D0A4-BF32-394A-A07A-D735263E8EDA}" type="presParOf" srcId="{ACF56DF0-B5DB-2C40-86F4-201CA01EDE2C}" destId="{B93037E2-FB90-D64E-898A-93AF9D18453B}" srcOrd="1" destOrd="0" presId="urn:microsoft.com/office/officeart/2005/8/layout/pyramid1"/>
    <dgm:cxn modelId="{28F2BC82-C779-914E-8970-C3B8ECF3BA57}" type="presParOf" srcId="{77732980-A992-194F-A176-364146C0C1D2}" destId="{CE4BC982-C47D-4B4F-BFAD-B4850DA88CFF}" srcOrd="5" destOrd="0" presId="urn:microsoft.com/office/officeart/2005/8/layout/pyramid1"/>
    <dgm:cxn modelId="{30C34DA4-35F6-6E4A-85E6-A7997C0C4532}" type="presParOf" srcId="{CE4BC982-C47D-4B4F-BFAD-B4850DA88CFF}" destId="{A23DBBCE-65DC-344B-A3D3-81F8FB754552}" srcOrd="0" destOrd="0" presId="urn:microsoft.com/office/officeart/2005/8/layout/pyramid1"/>
    <dgm:cxn modelId="{21BAACF9-0990-5849-88D4-593F9C9E5F16}" type="presParOf" srcId="{CE4BC982-C47D-4B4F-BFAD-B4850DA88CFF}" destId="{65D71ED6-C36F-AA4A-809D-23233FFECCB8}"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143BB0-0484-450A-A942-0A1F4DECA4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1F6C0E5-8374-40CA-BDEA-9BA4EA4683B0}">
      <dgm:prSet/>
      <dgm:spPr>
        <a:solidFill>
          <a:srgbClr val="0070C0"/>
        </a:solidFill>
      </dgm:spPr>
      <dgm:t>
        <a:bodyPr/>
        <a:lstStyle/>
        <a:p>
          <a:r>
            <a:rPr lang="en-US" dirty="0">
              <a:solidFill>
                <a:schemeClr val="bg1"/>
              </a:solidFill>
            </a:rPr>
            <a:t>Acceptance of more direct observation</a:t>
          </a:r>
        </a:p>
      </dgm:t>
    </dgm:pt>
    <dgm:pt modelId="{D1A90854-7EA8-4462-B0F9-B128ABF43222}" type="parTrans" cxnId="{F9C3F7E2-302F-4738-9CEE-5D815DC71823}">
      <dgm:prSet/>
      <dgm:spPr/>
      <dgm:t>
        <a:bodyPr/>
        <a:lstStyle/>
        <a:p>
          <a:endParaRPr lang="en-US"/>
        </a:p>
      </dgm:t>
    </dgm:pt>
    <dgm:pt modelId="{38FA1467-B9AC-427B-B7AA-A52964081288}" type="sibTrans" cxnId="{F9C3F7E2-302F-4738-9CEE-5D815DC71823}">
      <dgm:prSet/>
      <dgm:spPr/>
      <dgm:t>
        <a:bodyPr/>
        <a:lstStyle/>
        <a:p>
          <a:endParaRPr lang="en-US"/>
        </a:p>
      </dgm:t>
    </dgm:pt>
    <dgm:pt modelId="{CCBC43FB-7E64-4BF0-94FF-2CC4A403323A}">
      <dgm:prSet/>
      <dgm:spPr>
        <a:solidFill>
          <a:schemeClr val="accent2"/>
        </a:solidFill>
      </dgm:spPr>
      <dgm:t>
        <a:bodyPr/>
        <a:lstStyle/>
        <a:p>
          <a:r>
            <a:rPr lang="en-US" dirty="0"/>
            <a:t>Creating curricular flexibility</a:t>
          </a:r>
        </a:p>
      </dgm:t>
    </dgm:pt>
    <dgm:pt modelId="{407AFA4B-5328-49B9-8342-5EFA7FFDD37F}" type="parTrans" cxnId="{27E2FC05-CCDB-423E-99B5-B1F737F07AD7}">
      <dgm:prSet/>
      <dgm:spPr/>
      <dgm:t>
        <a:bodyPr/>
        <a:lstStyle/>
        <a:p>
          <a:endParaRPr lang="en-US"/>
        </a:p>
      </dgm:t>
    </dgm:pt>
    <dgm:pt modelId="{A3FF30AA-F48D-467C-8B04-51BED4C1BC5F}" type="sibTrans" cxnId="{27E2FC05-CCDB-423E-99B5-B1F737F07AD7}">
      <dgm:prSet/>
      <dgm:spPr/>
      <dgm:t>
        <a:bodyPr/>
        <a:lstStyle/>
        <a:p>
          <a:endParaRPr lang="en-US"/>
        </a:p>
      </dgm:t>
    </dgm:pt>
    <dgm:pt modelId="{D063B71A-772B-465C-90DE-85E1C6306BBA}">
      <dgm:prSet/>
      <dgm:spPr>
        <a:solidFill>
          <a:schemeClr val="accent2"/>
        </a:solidFill>
      </dgm:spPr>
      <dgm:t>
        <a:bodyPr/>
        <a:lstStyle/>
        <a:p>
          <a:r>
            <a:rPr lang="en-US" b="0" dirty="0"/>
            <a:t>Targeting and tracking Outcomes</a:t>
          </a:r>
        </a:p>
      </dgm:t>
    </dgm:pt>
    <dgm:pt modelId="{55B08E93-656F-41B3-91F6-F4266F5A4511}" type="parTrans" cxnId="{46DDDC9D-0E16-433E-8054-30758E88EC09}">
      <dgm:prSet/>
      <dgm:spPr/>
      <dgm:t>
        <a:bodyPr/>
        <a:lstStyle/>
        <a:p>
          <a:endParaRPr lang="en-US"/>
        </a:p>
      </dgm:t>
    </dgm:pt>
    <dgm:pt modelId="{D7C03AA5-6E82-4836-9386-E3C4D9F9952C}" type="sibTrans" cxnId="{46DDDC9D-0E16-433E-8054-30758E88EC09}">
      <dgm:prSet/>
      <dgm:spPr/>
      <dgm:t>
        <a:bodyPr/>
        <a:lstStyle/>
        <a:p>
          <a:endParaRPr lang="en-US"/>
        </a:p>
      </dgm:t>
    </dgm:pt>
    <dgm:pt modelId="{FE75C579-C64E-2140-A3D7-006B3AEECE59}">
      <dgm:prSet/>
      <dgm:spPr>
        <a:solidFill>
          <a:srgbClr val="0070C0"/>
        </a:solidFill>
      </dgm:spPr>
      <dgm:t>
        <a:bodyPr/>
        <a:lstStyle/>
        <a:p>
          <a:r>
            <a:rPr lang="en-US" dirty="0">
              <a:solidFill>
                <a:schemeClr val="bg1"/>
              </a:solidFill>
            </a:rPr>
            <a:t>Resident and faculty engagement</a:t>
          </a:r>
        </a:p>
      </dgm:t>
    </dgm:pt>
    <dgm:pt modelId="{40C6819C-C870-6246-82BE-939C691975F7}" type="parTrans" cxnId="{BB4AE183-B8E0-4E48-991A-B6989B8EF145}">
      <dgm:prSet/>
      <dgm:spPr/>
      <dgm:t>
        <a:bodyPr/>
        <a:lstStyle/>
        <a:p>
          <a:endParaRPr lang="en-US"/>
        </a:p>
      </dgm:t>
    </dgm:pt>
    <dgm:pt modelId="{A1240490-8005-264A-9C69-4DDE3013C19D}" type="sibTrans" cxnId="{BB4AE183-B8E0-4E48-991A-B6989B8EF145}">
      <dgm:prSet/>
      <dgm:spPr/>
      <dgm:t>
        <a:bodyPr/>
        <a:lstStyle/>
        <a:p>
          <a:endParaRPr lang="en-US"/>
        </a:p>
      </dgm:t>
    </dgm:pt>
    <dgm:pt modelId="{E3E09E56-8D32-DD4A-AFFC-C773186E06E9}">
      <dgm:prSet/>
      <dgm:spPr>
        <a:solidFill>
          <a:srgbClr val="0070C0"/>
        </a:solidFill>
      </dgm:spPr>
      <dgm:t>
        <a:bodyPr/>
        <a:lstStyle/>
        <a:p>
          <a:r>
            <a:rPr lang="en-US" dirty="0"/>
            <a:t>Need for shared expectations</a:t>
          </a:r>
        </a:p>
      </dgm:t>
    </dgm:pt>
    <dgm:pt modelId="{468F389D-D14E-CF43-B545-5EC8D14D9AD0}" type="parTrans" cxnId="{CCF951CE-4F21-E34E-A04D-B0FC5C3776C3}">
      <dgm:prSet/>
      <dgm:spPr/>
    </dgm:pt>
    <dgm:pt modelId="{444ED9A7-5C51-834C-8654-C0D9C5843536}" type="sibTrans" cxnId="{CCF951CE-4F21-E34E-A04D-B0FC5C3776C3}">
      <dgm:prSet/>
      <dgm:spPr/>
    </dgm:pt>
    <dgm:pt modelId="{2E72400A-AEAB-4C2C-AAF8-2930EFE977C6}" type="pres">
      <dgm:prSet presAssocID="{FB143BB0-0484-450A-A942-0A1F4DECA4AD}" presName="linear" presStyleCnt="0">
        <dgm:presLayoutVars>
          <dgm:animLvl val="lvl"/>
          <dgm:resizeHandles val="exact"/>
        </dgm:presLayoutVars>
      </dgm:prSet>
      <dgm:spPr/>
    </dgm:pt>
    <dgm:pt modelId="{61E1D748-F565-429B-8270-43AC4D7A9969}" type="pres">
      <dgm:prSet presAssocID="{E1F6C0E5-8374-40CA-BDEA-9BA4EA4683B0}" presName="parentText" presStyleLbl="node1" presStyleIdx="0" presStyleCnt="5" custLinFactNeighborX="-7285" custLinFactNeighborY="-16313">
        <dgm:presLayoutVars>
          <dgm:chMax val="0"/>
          <dgm:bulletEnabled val="1"/>
        </dgm:presLayoutVars>
      </dgm:prSet>
      <dgm:spPr/>
    </dgm:pt>
    <dgm:pt modelId="{B1BCD1D5-0859-4838-BFEE-396F0AB55854}" type="pres">
      <dgm:prSet presAssocID="{38FA1467-B9AC-427B-B7AA-A52964081288}" presName="spacer" presStyleCnt="0"/>
      <dgm:spPr/>
    </dgm:pt>
    <dgm:pt modelId="{208B2AD1-8CBE-41E2-B48D-E12009169B07}" type="pres">
      <dgm:prSet presAssocID="{CCBC43FB-7E64-4BF0-94FF-2CC4A403323A}" presName="parentText" presStyleLbl="node1" presStyleIdx="1" presStyleCnt="5">
        <dgm:presLayoutVars>
          <dgm:chMax val="0"/>
          <dgm:bulletEnabled val="1"/>
        </dgm:presLayoutVars>
      </dgm:prSet>
      <dgm:spPr/>
    </dgm:pt>
    <dgm:pt modelId="{A4B1EFA7-2034-46B2-ADED-C6E3A6890F2C}" type="pres">
      <dgm:prSet presAssocID="{A3FF30AA-F48D-467C-8B04-51BED4C1BC5F}" presName="spacer" presStyleCnt="0"/>
      <dgm:spPr/>
    </dgm:pt>
    <dgm:pt modelId="{AD47CB8C-7F68-C044-BF49-1F890FF54789}" type="pres">
      <dgm:prSet presAssocID="{E3E09E56-8D32-DD4A-AFFC-C773186E06E9}" presName="parentText" presStyleLbl="node1" presStyleIdx="2" presStyleCnt="5">
        <dgm:presLayoutVars>
          <dgm:chMax val="0"/>
          <dgm:bulletEnabled val="1"/>
        </dgm:presLayoutVars>
      </dgm:prSet>
      <dgm:spPr/>
    </dgm:pt>
    <dgm:pt modelId="{E3189B4F-4F2F-9B4D-8210-1C61D60C426E}" type="pres">
      <dgm:prSet presAssocID="{444ED9A7-5C51-834C-8654-C0D9C5843536}" presName="spacer" presStyleCnt="0"/>
      <dgm:spPr/>
    </dgm:pt>
    <dgm:pt modelId="{5FC19208-70EB-4C6C-A134-204444C27FBB}" type="pres">
      <dgm:prSet presAssocID="{D063B71A-772B-465C-90DE-85E1C6306BBA}" presName="parentText" presStyleLbl="node1" presStyleIdx="3" presStyleCnt="5">
        <dgm:presLayoutVars>
          <dgm:chMax val="0"/>
          <dgm:bulletEnabled val="1"/>
        </dgm:presLayoutVars>
      </dgm:prSet>
      <dgm:spPr/>
    </dgm:pt>
    <dgm:pt modelId="{1615E35E-4344-4B4A-B53D-E6B0DFDD400D}" type="pres">
      <dgm:prSet presAssocID="{D7C03AA5-6E82-4836-9386-E3C4D9F9952C}" presName="spacer" presStyleCnt="0"/>
      <dgm:spPr/>
    </dgm:pt>
    <dgm:pt modelId="{79D00C3E-8E10-E742-9D6E-3740C2CBD3BE}" type="pres">
      <dgm:prSet presAssocID="{FE75C579-C64E-2140-A3D7-006B3AEECE59}" presName="parentText" presStyleLbl="node1" presStyleIdx="4" presStyleCnt="5">
        <dgm:presLayoutVars>
          <dgm:chMax val="0"/>
          <dgm:bulletEnabled val="1"/>
        </dgm:presLayoutVars>
      </dgm:prSet>
      <dgm:spPr/>
    </dgm:pt>
  </dgm:ptLst>
  <dgm:cxnLst>
    <dgm:cxn modelId="{663B1B01-5A64-ED42-B4BC-A9904D488D45}" type="presOf" srcId="{CCBC43FB-7E64-4BF0-94FF-2CC4A403323A}" destId="{208B2AD1-8CBE-41E2-B48D-E12009169B07}" srcOrd="0" destOrd="0" presId="urn:microsoft.com/office/officeart/2005/8/layout/vList2"/>
    <dgm:cxn modelId="{27E2FC05-CCDB-423E-99B5-B1F737F07AD7}" srcId="{FB143BB0-0484-450A-A942-0A1F4DECA4AD}" destId="{CCBC43FB-7E64-4BF0-94FF-2CC4A403323A}" srcOrd="1" destOrd="0" parTransId="{407AFA4B-5328-49B9-8342-5EFA7FFDD37F}" sibTransId="{A3FF30AA-F48D-467C-8B04-51BED4C1BC5F}"/>
    <dgm:cxn modelId="{4B64E632-0D28-8A46-8631-1FC9C0B8C6A0}" type="presOf" srcId="{E1F6C0E5-8374-40CA-BDEA-9BA4EA4683B0}" destId="{61E1D748-F565-429B-8270-43AC4D7A9969}" srcOrd="0" destOrd="0" presId="urn:microsoft.com/office/officeart/2005/8/layout/vList2"/>
    <dgm:cxn modelId="{C59F5845-818A-2E44-8224-013092C7DBC1}" type="presOf" srcId="{FE75C579-C64E-2140-A3D7-006B3AEECE59}" destId="{79D00C3E-8E10-E742-9D6E-3740C2CBD3BE}" srcOrd="0" destOrd="0" presId="urn:microsoft.com/office/officeart/2005/8/layout/vList2"/>
    <dgm:cxn modelId="{089C1F4B-218C-4C4F-A25F-C8F7F3375E95}" type="presOf" srcId="{E3E09E56-8D32-DD4A-AFFC-C773186E06E9}" destId="{AD47CB8C-7F68-C044-BF49-1F890FF54789}" srcOrd="0" destOrd="0" presId="urn:microsoft.com/office/officeart/2005/8/layout/vList2"/>
    <dgm:cxn modelId="{A0F71E58-1E8D-F949-915E-59185E2906A7}" type="presOf" srcId="{D063B71A-772B-465C-90DE-85E1C6306BBA}" destId="{5FC19208-70EB-4C6C-A134-204444C27FBB}" srcOrd="0" destOrd="0" presId="urn:microsoft.com/office/officeart/2005/8/layout/vList2"/>
    <dgm:cxn modelId="{BB4AE183-B8E0-4E48-991A-B6989B8EF145}" srcId="{FB143BB0-0484-450A-A942-0A1F4DECA4AD}" destId="{FE75C579-C64E-2140-A3D7-006B3AEECE59}" srcOrd="4" destOrd="0" parTransId="{40C6819C-C870-6246-82BE-939C691975F7}" sibTransId="{A1240490-8005-264A-9C69-4DDE3013C19D}"/>
    <dgm:cxn modelId="{3836E483-094D-4514-9324-B442610963BF}" type="presOf" srcId="{FB143BB0-0484-450A-A942-0A1F4DECA4AD}" destId="{2E72400A-AEAB-4C2C-AAF8-2930EFE977C6}" srcOrd="0" destOrd="0" presId="urn:microsoft.com/office/officeart/2005/8/layout/vList2"/>
    <dgm:cxn modelId="{46DDDC9D-0E16-433E-8054-30758E88EC09}" srcId="{FB143BB0-0484-450A-A942-0A1F4DECA4AD}" destId="{D063B71A-772B-465C-90DE-85E1C6306BBA}" srcOrd="3" destOrd="0" parTransId="{55B08E93-656F-41B3-91F6-F4266F5A4511}" sibTransId="{D7C03AA5-6E82-4836-9386-E3C4D9F9952C}"/>
    <dgm:cxn modelId="{CCF951CE-4F21-E34E-A04D-B0FC5C3776C3}" srcId="{FB143BB0-0484-450A-A942-0A1F4DECA4AD}" destId="{E3E09E56-8D32-DD4A-AFFC-C773186E06E9}" srcOrd="2" destOrd="0" parTransId="{468F389D-D14E-CF43-B545-5EC8D14D9AD0}" sibTransId="{444ED9A7-5C51-834C-8654-C0D9C5843536}"/>
    <dgm:cxn modelId="{F9C3F7E2-302F-4738-9CEE-5D815DC71823}" srcId="{FB143BB0-0484-450A-A942-0A1F4DECA4AD}" destId="{E1F6C0E5-8374-40CA-BDEA-9BA4EA4683B0}" srcOrd="0" destOrd="0" parTransId="{D1A90854-7EA8-4462-B0F9-B128ABF43222}" sibTransId="{38FA1467-B9AC-427B-B7AA-A52964081288}"/>
    <dgm:cxn modelId="{D8B64C2F-ED54-4D44-9E3C-676370956802}" type="presParOf" srcId="{2E72400A-AEAB-4C2C-AAF8-2930EFE977C6}" destId="{61E1D748-F565-429B-8270-43AC4D7A9969}" srcOrd="0" destOrd="0" presId="urn:microsoft.com/office/officeart/2005/8/layout/vList2"/>
    <dgm:cxn modelId="{F23EC272-0D50-8047-9F0A-A2854155CA15}" type="presParOf" srcId="{2E72400A-AEAB-4C2C-AAF8-2930EFE977C6}" destId="{B1BCD1D5-0859-4838-BFEE-396F0AB55854}" srcOrd="1" destOrd="0" presId="urn:microsoft.com/office/officeart/2005/8/layout/vList2"/>
    <dgm:cxn modelId="{EADD6BA7-C539-9E45-89E1-8F97F56CA53F}" type="presParOf" srcId="{2E72400A-AEAB-4C2C-AAF8-2930EFE977C6}" destId="{208B2AD1-8CBE-41E2-B48D-E12009169B07}" srcOrd="2" destOrd="0" presId="urn:microsoft.com/office/officeart/2005/8/layout/vList2"/>
    <dgm:cxn modelId="{37DC1710-8F68-D349-A327-54BB8313D503}" type="presParOf" srcId="{2E72400A-AEAB-4C2C-AAF8-2930EFE977C6}" destId="{A4B1EFA7-2034-46B2-ADED-C6E3A6890F2C}" srcOrd="3" destOrd="0" presId="urn:microsoft.com/office/officeart/2005/8/layout/vList2"/>
    <dgm:cxn modelId="{A3FC7460-0AAB-B646-A949-71FAD42F9389}" type="presParOf" srcId="{2E72400A-AEAB-4C2C-AAF8-2930EFE977C6}" destId="{AD47CB8C-7F68-C044-BF49-1F890FF54789}" srcOrd="4" destOrd="0" presId="urn:microsoft.com/office/officeart/2005/8/layout/vList2"/>
    <dgm:cxn modelId="{B6FB8682-E4B8-D141-8E84-B64BF8E7BB3A}" type="presParOf" srcId="{2E72400A-AEAB-4C2C-AAF8-2930EFE977C6}" destId="{E3189B4F-4F2F-9B4D-8210-1C61D60C426E}" srcOrd="5" destOrd="0" presId="urn:microsoft.com/office/officeart/2005/8/layout/vList2"/>
    <dgm:cxn modelId="{7CDD9E1D-EDB3-CE4E-A303-71DDB69DCB26}" type="presParOf" srcId="{2E72400A-AEAB-4C2C-AAF8-2930EFE977C6}" destId="{5FC19208-70EB-4C6C-A134-204444C27FBB}" srcOrd="6" destOrd="0" presId="urn:microsoft.com/office/officeart/2005/8/layout/vList2"/>
    <dgm:cxn modelId="{F2936BB4-F7F1-6447-9134-4B325B8DA198}" type="presParOf" srcId="{2E72400A-AEAB-4C2C-AAF8-2930EFE977C6}" destId="{1615E35E-4344-4B4A-B53D-E6B0DFDD400D}" srcOrd="7" destOrd="0" presId="urn:microsoft.com/office/officeart/2005/8/layout/vList2"/>
    <dgm:cxn modelId="{FF3599BC-1DA3-ED40-91AC-46180B73F862}" type="presParOf" srcId="{2E72400A-AEAB-4C2C-AAF8-2930EFE977C6}" destId="{79D00C3E-8E10-E742-9D6E-3740C2CBD3B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904955-7B7C-634C-904A-5504E561B698}" type="doc">
      <dgm:prSet loTypeId="urn:microsoft.com/office/officeart/2009/3/layout/StepUpProcess" loCatId="list" qsTypeId="urn:microsoft.com/office/officeart/2005/8/quickstyle/simple2" qsCatId="simple" csTypeId="urn:microsoft.com/office/officeart/2005/8/colors/colorful2" csCatId="colorful" phldr="1"/>
      <dgm:spPr/>
      <dgm:t>
        <a:bodyPr/>
        <a:lstStyle/>
        <a:p>
          <a:endParaRPr lang="en-US"/>
        </a:p>
      </dgm:t>
    </dgm:pt>
    <dgm:pt modelId="{572AEDDB-E963-E343-A81F-FD6366355B90}">
      <dgm:prSet custT="1"/>
      <dgm:spPr>
        <a:noFill/>
      </dgm:spPr>
      <dgm:t>
        <a:bodyPr/>
        <a:lstStyle/>
        <a:p>
          <a:r>
            <a:rPr lang="en-US" sz="2400" b="1" i="1" dirty="0"/>
            <a:t>Time for development and implementation</a:t>
          </a:r>
          <a:endParaRPr lang="en-US" sz="2400" b="1" dirty="0"/>
        </a:p>
      </dgm:t>
    </dgm:pt>
    <dgm:pt modelId="{F12FE0F0-881C-BA42-83FA-573DFA79D16E}" type="parTrans" cxnId="{AEEAEF17-2DD0-A640-AA00-357003B417EE}">
      <dgm:prSet/>
      <dgm:spPr/>
      <dgm:t>
        <a:bodyPr/>
        <a:lstStyle/>
        <a:p>
          <a:endParaRPr lang="en-US"/>
        </a:p>
      </dgm:t>
    </dgm:pt>
    <dgm:pt modelId="{9E5295DE-DC99-3F4A-95C5-BC991F443038}" type="sibTrans" cxnId="{AEEAEF17-2DD0-A640-AA00-357003B417EE}">
      <dgm:prSet/>
      <dgm:spPr/>
      <dgm:t>
        <a:bodyPr/>
        <a:lstStyle/>
        <a:p>
          <a:endParaRPr lang="en-US"/>
        </a:p>
      </dgm:t>
    </dgm:pt>
    <dgm:pt modelId="{3E43687F-3788-6042-9BA4-2A5BFADD18B4}">
      <dgm:prSet custT="1"/>
      <dgm:spPr/>
      <dgm:t>
        <a:bodyPr/>
        <a:lstStyle/>
        <a:p>
          <a:r>
            <a:rPr lang="en-US" sz="2400" b="1" i="0" dirty="0"/>
            <a:t>Integration of updated </a:t>
          </a:r>
          <a:r>
            <a:rPr lang="en-US" sz="2400" b="1" i="1" dirty="0"/>
            <a:t>resources and tools</a:t>
          </a:r>
          <a:endParaRPr lang="en-US" sz="2400" dirty="0"/>
        </a:p>
      </dgm:t>
    </dgm:pt>
    <dgm:pt modelId="{7A065633-469B-FA4E-9506-F9E36A9BD373}" type="parTrans" cxnId="{DD651A0C-871E-7941-8D53-734C79BA947F}">
      <dgm:prSet/>
      <dgm:spPr/>
      <dgm:t>
        <a:bodyPr/>
        <a:lstStyle/>
        <a:p>
          <a:endParaRPr lang="en-US"/>
        </a:p>
      </dgm:t>
    </dgm:pt>
    <dgm:pt modelId="{441277F8-A4F5-0640-B799-346E23893FAC}" type="sibTrans" cxnId="{DD651A0C-871E-7941-8D53-734C79BA947F}">
      <dgm:prSet/>
      <dgm:spPr/>
      <dgm:t>
        <a:bodyPr/>
        <a:lstStyle/>
        <a:p>
          <a:endParaRPr lang="en-US"/>
        </a:p>
      </dgm:t>
    </dgm:pt>
    <dgm:pt modelId="{508A261D-B618-D544-94D6-2B14775C9D7B}">
      <dgm:prSet custT="1"/>
      <dgm:spPr/>
      <dgm:t>
        <a:bodyPr/>
        <a:lstStyle/>
        <a:p>
          <a:r>
            <a:rPr lang="en-US" sz="2400" b="1" dirty="0"/>
            <a:t>More faculty and resident shared development</a:t>
          </a:r>
        </a:p>
      </dgm:t>
    </dgm:pt>
    <dgm:pt modelId="{8751A564-A976-E44E-8C36-700BB40B867C}" type="parTrans" cxnId="{5FE80CDD-A483-4B40-A469-EF646B0E2B76}">
      <dgm:prSet/>
      <dgm:spPr/>
      <dgm:t>
        <a:bodyPr/>
        <a:lstStyle/>
        <a:p>
          <a:endParaRPr lang="en-US"/>
        </a:p>
      </dgm:t>
    </dgm:pt>
    <dgm:pt modelId="{B0F9ADDD-F05B-EA4F-947F-2122EA9C86B3}" type="sibTrans" cxnId="{5FE80CDD-A483-4B40-A469-EF646B0E2B76}">
      <dgm:prSet/>
      <dgm:spPr/>
      <dgm:t>
        <a:bodyPr/>
        <a:lstStyle/>
        <a:p>
          <a:endParaRPr lang="en-US"/>
        </a:p>
      </dgm:t>
    </dgm:pt>
    <dgm:pt modelId="{E767CBF3-1C92-1C4C-8787-3E8E133D77B6}" type="pres">
      <dgm:prSet presAssocID="{0D904955-7B7C-634C-904A-5504E561B698}" presName="rootnode" presStyleCnt="0">
        <dgm:presLayoutVars>
          <dgm:chMax/>
          <dgm:chPref/>
          <dgm:dir/>
          <dgm:animLvl val="lvl"/>
        </dgm:presLayoutVars>
      </dgm:prSet>
      <dgm:spPr/>
    </dgm:pt>
    <dgm:pt modelId="{8E74DF2B-ECF1-724B-B6B8-792C634D8BBA}" type="pres">
      <dgm:prSet presAssocID="{3E43687F-3788-6042-9BA4-2A5BFADD18B4}" presName="composite" presStyleCnt="0"/>
      <dgm:spPr/>
    </dgm:pt>
    <dgm:pt modelId="{4F36BC99-A41E-D44D-AC2B-7B3A61B2196B}" type="pres">
      <dgm:prSet presAssocID="{3E43687F-3788-6042-9BA4-2A5BFADD18B4}" presName="LShape" presStyleLbl="alignNode1" presStyleIdx="0" presStyleCnt="5"/>
      <dgm:spPr/>
    </dgm:pt>
    <dgm:pt modelId="{CAEF7C82-B7DD-5445-A434-73335E5AFD65}" type="pres">
      <dgm:prSet presAssocID="{3E43687F-3788-6042-9BA4-2A5BFADD18B4}" presName="ParentText" presStyleLbl="revTx" presStyleIdx="0" presStyleCnt="3">
        <dgm:presLayoutVars>
          <dgm:chMax val="0"/>
          <dgm:chPref val="0"/>
          <dgm:bulletEnabled val="1"/>
        </dgm:presLayoutVars>
      </dgm:prSet>
      <dgm:spPr/>
    </dgm:pt>
    <dgm:pt modelId="{D3840AC8-B77C-6645-94E9-4051C30C621B}" type="pres">
      <dgm:prSet presAssocID="{3E43687F-3788-6042-9BA4-2A5BFADD18B4}" presName="Triangle" presStyleLbl="alignNode1" presStyleIdx="1" presStyleCnt="5"/>
      <dgm:spPr/>
    </dgm:pt>
    <dgm:pt modelId="{E5975255-C05E-804F-864A-C5E21D51F128}" type="pres">
      <dgm:prSet presAssocID="{441277F8-A4F5-0640-B799-346E23893FAC}" presName="sibTrans" presStyleCnt="0"/>
      <dgm:spPr/>
    </dgm:pt>
    <dgm:pt modelId="{DE2D65F7-62D9-D24F-BD63-6BD92C7A550D}" type="pres">
      <dgm:prSet presAssocID="{441277F8-A4F5-0640-B799-346E23893FAC}" presName="space" presStyleCnt="0"/>
      <dgm:spPr/>
    </dgm:pt>
    <dgm:pt modelId="{9733785A-ED45-B14C-87C7-962BB07CDDB0}" type="pres">
      <dgm:prSet presAssocID="{508A261D-B618-D544-94D6-2B14775C9D7B}" presName="composite" presStyleCnt="0"/>
      <dgm:spPr/>
    </dgm:pt>
    <dgm:pt modelId="{2DCACD6E-D93E-094F-8C58-DADC35EE830F}" type="pres">
      <dgm:prSet presAssocID="{508A261D-B618-D544-94D6-2B14775C9D7B}" presName="LShape" presStyleLbl="alignNode1" presStyleIdx="2" presStyleCnt="5"/>
      <dgm:spPr/>
    </dgm:pt>
    <dgm:pt modelId="{515816EA-8AD5-E047-9965-025AEE8ED501}" type="pres">
      <dgm:prSet presAssocID="{508A261D-B618-D544-94D6-2B14775C9D7B}" presName="ParentText" presStyleLbl="revTx" presStyleIdx="1" presStyleCnt="3">
        <dgm:presLayoutVars>
          <dgm:chMax val="0"/>
          <dgm:chPref val="0"/>
          <dgm:bulletEnabled val="1"/>
        </dgm:presLayoutVars>
      </dgm:prSet>
      <dgm:spPr/>
    </dgm:pt>
    <dgm:pt modelId="{7C8168B3-3BA9-1444-B2BA-3655C06D789E}" type="pres">
      <dgm:prSet presAssocID="{508A261D-B618-D544-94D6-2B14775C9D7B}" presName="Triangle" presStyleLbl="alignNode1" presStyleIdx="3" presStyleCnt="5"/>
      <dgm:spPr/>
    </dgm:pt>
    <dgm:pt modelId="{B97C0B2E-FC8D-2943-932D-855CAFF99704}" type="pres">
      <dgm:prSet presAssocID="{B0F9ADDD-F05B-EA4F-947F-2122EA9C86B3}" presName="sibTrans" presStyleCnt="0"/>
      <dgm:spPr/>
    </dgm:pt>
    <dgm:pt modelId="{FE212DFE-32C4-0D4C-8533-76F74356041D}" type="pres">
      <dgm:prSet presAssocID="{B0F9ADDD-F05B-EA4F-947F-2122EA9C86B3}" presName="space" presStyleCnt="0"/>
      <dgm:spPr/>
    </dgm:pt>
    <dgm:pt modelId="{DEED6E40-515B-7841-B53E-CC9D208C1B67}" type="pres">
      <dgm:prSet presAssocID="{572AEDDB-E963-E343-A81F-FD6366355B90}" presName="composite" presStyleCnt="0"/>
      <dgm:spPr/>
    </dgm:pt>
    <dgm:pt modelId="{344EA38B-F016-6C4D-B170-818FE8D40AB6}" type="pres">
      <dgm:prSet presAssocID="{572AEDDB-E963-E343-A81F-FD6366355B90}" presName="LShape" presStyleLbl="alignNode1" presStyleIdx="4" presStyleCnt="5"/>
      <dgm:spPr/>
    </dgm:pt>
    <dgm:pt modelId="{824566A6-6CC8-0B44-87A7-51632675668A}" type="pres">
      <dgm:prSet presAssocID="{572AEDDB-E963-E343-A81F-FD6366355B90}" presName="ParentText" presStyleLbl="revTx" presStyleIdx="2" presStyleCnt="3" custScaleX="114364" custLinFactNeighborX="6435" custLinFactNeighborY="0">
        <dgm:presLayoutVars>
          <dgm:chMax val="0"/>
          <dgm:chPref val="0"/>
          <dgm:bulletEnabled val="1"/>
        </dgm:presLayoutVars>
      </dgm:prSet>
      <dgm:spPr/>
    </dgm:pt>
  </dgm:ptLst>
  <dgm:cxnLst>
    <dgm:cxn modelId="{DD651A0C-871E-7941-8D53-734C79BA947F}" srcId="{0D904955-7B7C-634C-904A-5504E561B698}" destId="{3E43687F-3788-6042-9BA4-2A5BFADD18B4}" srcOrd="0" destOrd="0" parTransId="{7A065633-469B-FA4E-9506-F9E36A9BD373}" sibTransId="{441277F8-A4F5-0640-B799-346E23893FAC}"/>
    <dgm:cxn modelId="{AEEAEF17-2DD0-A640-AA00-357003B417EE}" srcId="{0D904955-7B7C-634C-904A-5504E561B698}" destId="{572AEDDB-E963-E343-A81F-FD6366355B90}" srcOrd="2" destOrd="0" parTransId="{F12FE0F0-881C-BA42-83FA-573DFA79D16E}" sibTransId="{9E5295DE-DC99-3F4A-95C5-BC991F443038}"/>
    <dgm:cxn modelId="{EA8ED63A-B57A-C244-9E91-89F22E45D5E9}" type="presOf" srcId="{0D904955-7B7C-634C-904A-5504E561B698}" destId="{E767CBF3-1C92-1C4C-8787-3E8E133D77B6}" srcOrd="0" destOrd="0" presId="urn:microsoft.com/office/officeart/2009/3/layout/StepUpProcess"/>
    <dgm:cxn modelId="{A80B4847-689C-1940-A836-AB76FBA71351}" type="presOf" srcId="{508A261D-B618-D544-94D6-2B14775C9D7B}" destId="{515816EA-8AD5-E047-9965-025AEE8ED501}" srcOrd="0" destOrd="0" presId="urn:microsoft.com/office/officeart/2009/3/layout/StepUpProcess"/>
    <dgm:cxn modelId="{6EF31866-FD29-6149-B299-112F0F2260A1}" type="presOf" srcId="{572AEDDB-E963-E343-A81F-FD6366355B90}" destId="{824566A6-6CC8-0B44-87A7-51632675668A}" srcOrd="0" destOrd="0" presId="urn:microsoft.com/office/officeart/2009/3/layout/StepUpProcess"/>
    <dgm:cxn modelId="{5FE80CDD-A483-4B40-A469-EF646B0E2B76}" srcId="{0D904955-7B7C-634C-904A-5504E561B698}" destId="{508A261D-B618-D544-94D6-2B14775C9D7B}" srcOrd="1" destOrd="0" parTransId="{8751A564-A976-E44E-8C36-700BB40B867C}" sibTransId="{B0F9ADDD-F05B-EA4F-947F-2122EA9C86B3}"/>
    <dgm:cxn modelId="{C8EE90DE-5C61-9441-93EE-D7FE51D575BC}" type="presOf" srcId="{3E43687F-3788-6042-9BA4-2A5BFADD18B4}" destId="{CAEF7C82-B7DD-5445-A434-73335E5AFD65}" srcOrd="0" destOrd="0" presId="urn:microsoft.com/office/officeart/2009/3/layout/StepUpProcess"/>
    <dgm:cxn modelId="{EAB0423F-0191-CB41-A9BA-6398CA3B0F7D}" type="presParOf" srcId="{E767CBF3-1C92-1C4C-8787-3E8E133D77B6}" destId="{8E74DF2B-ECF1-724B-B6B8-792C634D8BBA}" srcOrd="0" destOrd="0" presId="urn:microsoft.com/office/officeart/2009/3/layout/StepUpProcess"/>
    <dgm:cxn modelId="{08A97BC6-71A8-E647-9362-1B461A789952}" type="presParOf" srcId="{8E74DF2B-ECF1-724B-B6B8-792C634D8BBA}" destId="{4F36BC99-A41E-D44D-AC2B-7B3A61B2196B}" srcOrd="0" destOrd="0" presId="urn:microsoft.com/office/officeart/2009/3/layout/StepUpProcess"/>
    <dgm:cxn modelId="{A8C98DAB-7803-9441-8C0E-282A286AD216}" type="presParOf" srcId="{8E74DF2B-ECF1-724B-B6B8-792C634D8BBA}" destId="{CAEF7C82-B7DD-5445-A434-73335E5AFD65}" srcOrd="1" destOrd="0" presId="urn:microsoft.com/office/officeart/2009/3/layout/StepUpProcess"/>
    <dgm:cxn modelId="{8795E1A6-4EA1-5E40-BCAF-69123E9F42A5}" type="presParOf" srcId="{8E74DF2B-ECF1-724B-B6B8-792C634D8BBA}" destId="{D3840AC8-B77C-6645-94E9-4051C30C621B}" srcOrd="2" destOrd="0" presId="urn:microsoft.com/office/officeart/2009/3/layout/StepUpProcess"/>
    <dgm:cxn modelId="{BE582BEA-562C-A943-BFDE-249AC6E312F6}" type="presParOf" srcId="{E767CBF3-1C92-1C4C-8787-3E8E133D77B6}" destId="{E5975255-C05E-804F-864A-C5E21D51F128}" srcOrd="1" destOrd="0" presId="urn:microsoft.com/office/officeart/2009/3/layout/StepUpProcess"/>
    <dgm:cxn modelId="{9084C608-1FB2-9D44-96F3-A8EB1E2F1CDF}" type="presParOf" srcId="{E5975255-C05E-804F-864A-C5E21D51F128}" destId="{DE2D65F7-62D9-D24F-BD63-6BD92C7A550D}" srcOrd="0" destOrd="0" presId="urn:microsoft.com/office/officeart/2009/3/layout/StepUpProcess"/>
    <dgm:cxn modelId="{739328A6-467F-0A40-AEAF-500E89BD735F}" type="presParOf" srcId="{E767CBF3-1C92-1C4C-8787-3E8E133D77B6}" destId="{9733785A-ED45-B14C-87C7-962BB07CDDB0}" srcOrd="2" destOrd="0" presId="urn:microsoft.com/office/officeart/2009/3/layout/StepUpProcess"/>
    <dgm:cxn modelId="{F291354F-9E22-FA49-B58B-AE773FE452D8}" type="presParOf" srcId="{9733785A-ED45-B14C-87C7-962BB07CDDB0}" destId="{2DCACD6E-D93E-094F-8C58-DADC35EE830F}" srcOrd="0" destOrd="0" presId="urn:microsoft.com/office/officeart/2009/3/layout/StepUpProcess"/>
    <dgm:cxn modelId="{50EACE16-DE85-D648-8746-C36F189F65CD}" type="presParOf" srcId="{9733785A-ED45-B14C-87C7-962BB07CDDB0}" destId="{515816EA-8AD5-E047-9965-025AEE8ED501}" srcOrd="1" destOrd="0" presId="urn:microsoft.com/office/officeart/2009/3/layout/StepUpProcess"/>
    <dgm:cxn modelId="{B0866B0E-EA5D-3C4E-9523-835B8777C01E}" type="presParOf" srcId="{9733785A-ED45-B14C-87C7-962BB07CDDB0}" destId="{7C8168B3-3BA9-1444-B2BA-3655C06D789E}" srcOrd="2" destOrd="0" presId="urn:microsoft.com/office/officeart/2009/3/layout/StepUpProcess"/>
    <dgm:cxn modelId="{3282844C-EC69-5A44-BA58-672A1776AC63}" type="presParOf" srcId="{E767CBF3-1C92-1C4C-8787-3E8E133D77B6}" destId="{B97C0B2E-FC8D-2943-932D-855CAFF99704}" srcOrd="3" destOrd="0" presId="urn:microsoft.com/office/officeart/2009/3/layout/StepUpProcess"/>
    <dgm:cxn modelId="{886C7847-338B-3B49-B209-FA519A0EF050}" type="presParOf" srcId="{B97C0B2E-FC8D-2943-932D-855CAFF99704}" destId="{FE212DFE-32C4-0D4C-8533-76F74356041D}" srcOrd="0" destOrd="0" presId="urn:microsoft.com/office/officeart/2009/3/layout/StepUpProcess"/>
    <dgm:cxn modelId="{F63ADE24-59F4-B94C-AA0A-5E27D9EF99C4}" type="presParOf" srcId="{E767CBF3-1C92-1C4C-8787-3E8E133D77B6}" destId="{DEED6E40-515B-7841-B53E-CC9D208C1B67}" srcOrd="4" destOrd="0" presId="urn:microsoft.com/office/officeart/2009/3/layout/StepUpProcess"/>
    <dgm:cxn modelId="{980E9886-8AE5-6742-9F3E-DBBA92740D0E}" type="presParOf" srcId="{DEED6E40-515B-7841-B53E-CC9D208C1B67}" destId="{344EA38B-F016-6C4D-B170-818FE8D40AB6}" srcOrd="0" destOrd="0" presId="urn:microsoft.com/office/officeart/2009/3/layout/StepUpProcess"/>
    <dgm:cxn modelId="{1BB60305-EA99-2949-9B85-9BB9C09D5846}" type="presParOf" srcId="{DEED6E40-515B-7841-B53E-CC9D208C1B67}" destId="{824566A6-6CC8-0B44-87A7-51632675668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C4A7D5-149D-6540-BCFE-C0996155FA1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F7BDF84-FC6B-A74E-BE54-9DE6CAEEA373}">
      <dgm:prSet custT="1"/>
      <dgm:spPr/>
      <dgm:t>
        <a:bodyPr/>
        <a:lstStyle/>
        <a:p>
          <a:r>
            <a:rPr lang="en-US" sz="2000" b="0" i="0" dirty="0"/>
            <a:t>Participate and provide </a:t>
          </a:r>
          <a:r>
            <a:rPr lang="en-US" sz="2000" b="1" i="0" dirty="0"/>
            <a:t>constructive feedback </a:t>
          </a:r>
          <a:r>
            <a:rPr lang="en-US" sz="2000" b="0" i="0" dirty="0"/>
            <a:t>about the process</a:t>
          </a:r>
          <a:endParaRPr lang="en-US" sz="2000" b="0" dirty="0"/>
        </a:p>
      </dgm:t>
    </dgm:pt>
    <dgm:pt modelId="{FA36FA6B-EDBC-DE40-850E-D2DDFB9387DD}" type="parTrans" cxnId="{D352BB8A-0562-2242-8DCE-F5F8C690B0BA}">
      <dgm:prSet/>
      <dgm:spPr/>
      <dgm:t>
        <a:bodyPr/>
        <a:lstStyle/>
        <a:p>
          <a:endParaRPr lang="en-US">
            <a:solidFill>
              <a:schemeClr val="tx1"/>
            </a:solidFill>
          </a:endParaRPr>
        </a:p>
      </dgm:t>
    </dgm:pt>
    <dgm:pt modelId="{A93EE41E-6E3E-6840-8FBA-11844D8CA3D7}" type="sibTrans" cxnId="{D352BB8A-0562-2242-8DCE-F5F8C690B0BA}">
      <dgm:prSet/>
      <dgm:spPr/>
      <dgm:t>
        <a:bodyPr/>
        <a:lstStyle/>
        <a:p>
          <a:endParaRPr lang="en-US">
            <a:solidFill>
              <a:schemeClr val="tx1"/>
            </a:solidFill>
          </a:endParaRPr>
        </a:p>
      </dgm:t>
    </dgm:pt>
    <dgm:pt modelId="{FC3E6D3E-C106-2D45-817A-CE5D2D283CB1}">
      <dgm:prSet custT="1"/>
      <dgm:spPr/>
      <dgm:t>
        <a:bodyPr/>
        <a:lstStyle/>
        <a:p>
          <a:r>
            <a:rPr lang="en-US" sz="2000" b="0" i="0" dirty="0"/>
            <a:t>Be open to </a:t>
          </a:r>
          <a:r>
            <a:rPr lang="en-US" sz="2000" b="1" i="0" dirty="0"/>
            <a:t>new evaluation tools that </a:t>
          </a:r>
          <a:r>
            <a:rPr lang="en-US" sz="2000" b="0" i="0" dirty="0"/>
            <a:t>focus on competency</a:t>
          </a:r>
          <a:endParaRPr lang="en-US" sz="2000" dirty="0"/>
        </a:p>
      </dgm:t>
    </dgm:pt>
    <dgm:pt modelId="{B39DA35F-3C0C-DD47-996B-0925BF9C4F1F}" type="parTrans" cxnId="{8C4B7E00-9B0A-BE43-A701-FDC19BA2180A}">
      <dgm:prSet/>
      <dgm:spPr/>
      <dgm:t>
        <a:bodyPr/>
        <a:lstStyle/>
        <a:p>
          <a:endParaRPr lang="en-US">
            <a:solidFill>
              <a:schemeClr val="tx1"/>
            </a:solidFill>
          </a:endParaRPr>
        </a:p>
      </dgm:t>
    </dgm:pt>
    <dgm:pt modelId="{3BA5F0C4-D0F1-DB4B-B9B7-A1DD7912DFFB}" type="sibTrans" cxnId="{8C4B7E00-9B0A-BE43-A701-FDC19BA2180A}">
      <dgm:prSet/>
      <dgm:spPr/>
      <dgm:t>
        <a:bodyPr/>
        <a:lstStyle/>
        <a:p>
          <a:endParaRPr lang="en-US">
            <a:solidFill>
              <a:schemeClr val="tx1"/>
            </a:solidFill>
          </a:endParaRPr>
        </a:p>
      </dgm:t>
    </dgm:pt>
    <dgm:pt modelId="{ABC97585-6A9C-3D40-BBDA-5488A4A22F38}">
      <dgm:prSet custT="1"/>
      <dgm:spPr>
        <a:solidFill>
          <a:srgbClr val="0070C0"/>
        </a:solidFill>
      </dgm:spPr>
      <dgm:t>
        <a:bodyPr/>
        <a:lstStyle/>
        <a:p>
          <a:r>
            <a:rPr lang="en-US" sz="2000" b="0" i="0" dirty="0"/>
            <a:t>Give grace to your </a:t>
          </a:r>
          <a:r>
            <a:rPr lang="en-US" sz="2000" b="1" i="0" dirty="0"/>
            <a:t>faculty</a:t>
          </a:r>
          <a:r>
            <a:rPr lang="en-US" sz="2000" b="0" i="0" dirty="0"/>
            <a:t> and </a:t>
          </a:r>
          <a:r>
            <a:rPr lang="en-US" sz="2000" b="1" i="0" dirty="0"/>
            <a:t>administrative team</a:t>
          </a:r>
          <a:endParaRPr lang="en-US" sz="2000" b="1" dirty="0"/>
        </a:p>
      </dgm:t>
    </dgm:pt>
    <dgm:pt modelId="{2FE8D83D-E087-F444-BBA1-681E9C09FB1C}" type="parTrans" cxnId="{8EA85D90-F831-8B4D-8AD3-A561828237D0}">
      <dgm:prSet/>
      <dgm:spPr/>
      <dgm:t>
        <a:bodyPr/>
        <a:lstStyle/>
        <a:p>
          <a:endParaRPr lang="en-US">
            <a:solidFill>
              <a:schemeClr val="tx1"/>
            </a:solidFill>
          </a:endParaRPr>
        </a:p>
      </dgm:t>
    </dgm:pt>
    <dgm:pt modelId="{F948C06C-38FB-9E4A-85A5-DB68CB1E5C87}" type="sibTrans" cxnId="{8EA85D90-F831-8B4D-8AD3-A561828237D0}">
      <dgm:prSet/>
      <dgm:spPr/>
      <dgm:t>
        <a:bodyPr/>
        <a:lstStyle/>
        <a:p>
          <a:endParaRPr lang="en-US">
            <a:solidFill>
              <a:schemeClr val="tx1"/>
            </a:solidFill>
          </a:endParaRPr>
        </a:p>
      </dgm:t>
    </dgm:pt>
    <dgm:pt modelId="{B263FEDA-6E42-134A-B50E-C65B1EF9EC29}">
      <dgm:prSet custT="1"/>
      <dgm:spPr/>
      <dgm:t>
        <a:bodyPr/>
        <a:lstStyle/>
        <a:p>
          <a:r>
            <a:rPr lang="en-US" sz="2000" dirty="0"/>
            <a:t>Think about how </a:t>
          </a:r>
          <a:r>
            <a:rPr lang="en-US" sz="2000" b="1" dirty="0"/>
            <a:t>Outcomes </a:t>
          </a:r>
          <a:r>
            <a:rPr lang="en-US" sz="2000" dirty="0"/>
            <a:t>fit into your </a:t>
          </a:r>
          <a:r>
            <a:rPr lang="en-US" sz="2000" b="1" dirty="0"/>
            <a:t>ILP</a:t>
          </a:r>
        </a:p>
      </dgm:t>
    </dgm:pt>
    <dgm:pt modelId="{6C237E43-5AC9-AA43-8CA5-AB52A06A234C}" type="parTrans" cxnId="{046B7086-86F1-6040-AB90-5B613D23D4F4}">
      <dgm:prSet/>
      <dgm:spPr/>
      <dgm:t>
        <a:bodyPr/>
        <a:lstStyle/>
        <a:p>
          <a:endParaRPr lang="en-US"/>
        </a:p>
      </dgm:t>
    </dgm:pt>
    <dgm:pt modelId="{B24EF71F-6DCF-9E42-8049-018EDF7185AE}" type="sibTrans" cxnId="{046B7086-86F1-6040-AB90-5B613D23D4F4}">
      <dgm:prSet/>
      <dgm:spPr/>
      <dgm:t>
        <a:bodyPr/>
        <a:lstStyle/>
        <a:p>
          <a:endParaRPr lang="en-US"/>
        </a:p>
      </dgm:t>
    </dgm:pt>
    <dgm:pt modelId="{DFD2C3BA-DBEF-D243-B5D1-B4DFED1FBE2A}">
      <dgm:prSet custT="1"/>
      <dgm:spPr/>
      <dgm:t>
        <a:bodyPr/>
        <a:lstStyle/>
        <a:p>
          <a:r>
            <a:rPr lang="en-US" sz="2000" dirty="0"/>
            <a:t>Embrace a </a:t>
          </a:r>
          <a:r>
            <a:rPr lang="en-US" sz="2000" b="1" dirty="0"/>
            <a:t>feedback</a:t>
          </a:r>
          <a:r>
            <a:rPr lang="en-US" sz="2000" dirty="0"/>
            <a:t> culture</a:t>
          </a:r>
        </a:p>
      </dgm:t>
    </dgm:pt>
    <dgm:pt modelId="{FA0B6F67-1385-BB4D-A82A-42EDAD48AFFE}" type="parTrans" cxnId="{147876F5-BF0F-6D43-8A4E-9266DA9D6E8F}">
      <dgm:prSet/>
      <dgm:spPr/>
      <dgm:t>
        <a:bodyPr/>
        <a:lstStyle/>
        <a:p>
          <a:endParaRPr lang="en-US"/>
        </a:p>
      </dgm:t>
    </dgm:pt>
    <dgm:pt modelId="{DFCD8CD2-B38A-D04D-9E53-6F7140931CBF}" type="sibTrans" cxnId="{147876F5-BF0F-6D43-8A4E-9266DA9D6E8F}">
      <dgm:prSet/>
      <dgm:spPr/>
      <dgm:t>
        <a:bodyPr/>
        <a:lstStyle/>
        <a:p>
          <a:endParaRPr lang="en-US"/>
        </a:p>
      </dgm:t>
    </dgm:pt>
    <dgm:pt modelId="{B7E9F4D1-6DE3-BF4E-AF69-1D39FA7373B7}" type="pres">
      <dgm:prSet presAssocID="{FFC4A7D5-149D-6540-BCFE-C0996155FA1A}" presName="Name0" presStyleCnt="0">
        <dgm:presLayoutVars>
          <dgm:dir/>
          <dgm:animLvl val="lvl"/>
          <dgm:resizeHandles val="exact"/>
        </dgm:presLayoutVars>
      </dgm:prSet>
      <dgm:spPr/>
    </dgm:pt>
    <dgm:pt modelId="{9D047E39-9348-6441-A255-BDEB5FC94F69}" type="pres">
      <dgm:prSet presAssocID="{B263FEDA-6E42-134A-B50E-C65B1EF9EC29}" presName="boxAndChildren" presStyleCnt="0"/>
      <dgm:spPr/>
    </dgm:pt>
    <dgm:pt modelId="{769E4A30-BD7F-0B47-8F87-9F1AB85B9B7F}" type="pres">
      <dgm:prSet presAssocID="{B263FEDA-6E42-134A-B50E-C65B1EF9EC29}" presName="parentTextBox" presStyleLbl="node1" presStyleIdx="0" presStyleCnt="5"/>
      <dgm:spPr/>
    </dgm:pt>
    <dgm:pt modelId="{AC9E21B7-A31B-6D48-B022-87FCE92B9D1A}" type="pres">
      <dgm:prSet presAssocID="{3BA5F0C4-D0F1-DB4B-B9B7-A1DD7912DFFB}" presName="sp" presStyleCnt="0"/>
      <dgm:spPr/>
    </dgm:pt>
    <dgm:pt modelId="{FD57A75A-A6CD-A34C-B80E-210CE9E45E44}" type="pres">
      <dgm:prSet presAssocID="{FC3E6D3E-C106-2D45-817A-CE5D2D283CB1}" presName="arrowAndChildren" presStyleCnt="0"/>
      <dgm:spPr/>
    </dgm:pt>
    <dgm:pt modelId="{779E1E5C-5D52-6043-9126-275168709BEF}" type="pres">
      <dgm:prSet presAssocID="{FC3E6D3E-C106-2D45-817A-CE5D2D283CB1}" presName="parentTextArrow" presStyleLbl="node1" presStyleIdx="1" presStyleCnt="5"/>
      <dgm:spPr/>
    </dgm:pt>
    <dgm:pt modelId="{85AE4924-4CD7-724A-87A0-80DED77EC50B}" type="pres">
      <dgm:prSet presAssocID="{F948C06C-38FB-9E4A-85A5-DB68CB1E5C87}" presName="sp" presStyleCnt="0"/>
      <dgm:spPr/>
    </dgm:pt>
    <dgm:pt modelId="{F9FED0E1-6B11-CF43-96CD-CD85229ABFB4}" type="pres">
      <dgm:prSet presAssocID="{ABC97585-6A9C-3D40-BBDA-5488A4A22F38}" presName="arrowAndChildren" presStyleCnt="0"/>
      <dgm:spPr/>
    </dgm:pt>
    <dgm:pt modelId="{CAD364D4-3FCC-D84E-AF3F-088057B9F8FD}" type="pres">
      <dgm:prSet presAssocID="{ABC97585-6A9C-3D40-BBDA-5488A4A22F38}" presName="parentTextArrow" presStyleLbl="node1" presStyleIdx="2" presStyleCnt="5"/>
      <dgm:spPr/>
    </dgm:pt>
    <dgm:pt modelId="{6D9014A4-6B7C-504A-8C14-D10428B24794}" type="pres">
      <dgm:prSet presAssocID="{A93EE41E-6E3E-6840-8FBA-11844D8CA3D7}" presName="sp" presStyleCnt="0"/>
      <dgm:spPr/>
    </dgm:pt>
    <dgm:pt modelId="{69870F3F-A053-9E4C-B251-9EE98E1DF659}" type="pres">
      <dgm:prSet presAssocID="{CF7BDF84-FC6B-A74E-BE54-9DE6CAEEA373}" presName="arrowAndChildren" presStyleCnt="0"/>
      <dgm:spPr/>
    </dgm:pt>
    <dgm:pt modelId="{0CD2F69C-4FCF-3D4F-98C6-4B4DE1D56C1D}" type="pres">
      <dgm:prSet presAssocID="{CF7BDF84-FC6B-A74E-BE54-9DE6CAEEA373}" presName="parentTextArrow" presStyleLbl="node1" presStyleIdx="3" presStyleCnt="5"/>
      <dgm:spPr/>
    </dgm:pt>
    <dgm:pt modelId="{2E9FB012-03CA-144F-90BC-552F548F1555}" type="pres">
      <dgm:prSet presAssocID="{DFCD8CD2-B38A-D04D-9E53-6F7140931CBF}" presName="sp" presStyleCnt="0"/>
      <dgm:spPr/>
    </dgm:pt>
    <dgm:pt modelId="{C60ADB9F-6787-3946-8D2A-ABC2830B7756}" type="pres">
      <dgm:prSet presAssocID="{DFD2C3BA-DBEF-D243-B5D1-B4DFED1FBE2A}" presName="arrowAndChildren" presStyleCnt="0"/>
      <dgm:spPr/>
    </dgm:pt>
    <dgm:pt modelId="{6B631B70-F0D9-F84A-9687-80978173892E}" type="pres">
      <dgm:prSet presAssocID="{DFD2C3BA-DBEF-D243-B5D1-B4DFED1FBE2A}" presName="parentTextArrow" presStyleLbl="node1" presStyleIdx="4" presStyleCnt="5"/>
      <dgm:spPr/>
    </dgm:pt>
  </dgm:ptLst>
  <dgm:cxnLst>
    <dgm:cxn modelId="{8C4B7E00-9B0A-BE43-A701-FDC19BA2180A}" srcId="{FFC4A7D5-149D-6540-BCFE-C0996155FA1A}" destId="{FC3E6D3E-C106-2D45-817A-CE5D2D283CB1}" srcOrd="3" destOrd="0" parTransId="{B39DA35F-3C0C-DD47-996B-0925BF9C4F1F}" sibTransId="{3BA5F0C4-D0F1-DB4B-B9B7-A1DD7912DFFB}"/>
    <dgm:cxn modelId="{7044970B-0D31-D847-B9FE-45C765430BE8}" type="presOf" srcId="{B263FEDA-6E42-134A-B50E-C65B1EF9EC29}" destId="{769E4A30-BD7F-0B47-8F87-9F1AB85B9B7F}" srcOrd="0" destOrd="0" presId="urn:microsoft.com/office/officeart/2005/8/layout/process4"/>
    <dgm:cxn modelId="{9565731D-0C8C-2B41-9226-6470582601F1}" type="presOf" srcId="{FFC4A7D5-149D-6540-BCFE-C0996155FA1A}" destId="{B7E9F4D1-6DE3-BF4E-AF69-1D39FA7373B7}" srcOrd="0" destOrd="0" presId="urn:microsoft.com/office/officeart/2005/8/layout/process4"/>
    <dgm:cxn modelId="{81BBF256-6D77-F14C-811C-03D23B27E584}" type="presOf" srcId="{DFD2C3BA-DBEF-D243-B5D1-B4DFED1FBE2A}" destId="{6B631B70-F0D9-F84A-9687-80978173892E}" srcOrd="0" destOrd="0" presId="urn:microsoft.com/office/officeart/2005/8/layout/process4"/>
    <dgm:cxn modelId="{046B7086-86F1-6040-AB90-5B613D23D4F4}" srcId="{FFC4A7D5-149D-6540-BCFE-C0996155FA1A}" destId="{B263FEDA-6E42-134A-B50E-C65B1EF9EC29}" srcOrd="4" destOrd="0" parTransId="{6C237E43-5AC9-AA43-8CA5-AB52A06A234C}" sibTransId="{B24EF71F-6DCF-9E42-8049-018EDF7185AE}"/>
    <dgm:cxn modelId="{D352BB8A-0562-2242-8DCE-F5F8C690B0BA}" srcId="{FFC4A7D5-149D-6540-BCFE-C0996155FA1A}" destId="{CF7BDF84-FC6B-A74E-BE54-9DE6CAEEA373}" srcOrd="1" destOrd="0" parTransId="{FA36FA6B-EDBC-DE40-850E-D2DDFB9387DD}" sibTransId="{A93EE41E-6E3E-6840-8FBA-11844D8CA3D7}"/>
    <dgm:cxn modelId="{8EA85D90-F831-8B4D-8AD3-A561828237D0}" srcId="{FFC4A7D5-149D-6540-BCFE-C0996155FA1A}" destId="{ABC97585-6A9C-3D40-BBDA-5488A4A22F38}" srcOrd="2" destOrd="0" parTransId="{2FE8D83D-E087-F444-BBA1-681E9C09FB1C}" sibTransId="{F948C06C-38FB-9E4A-85A5-DB68CB1E5C87}"/>
    <dgm:cxn modelId="{2C1EBE96-907A-4842-9ADA-401FD205615F}" type="presOf" srcId="{CF7BDF84-FC6B-A74E-BE54-9DE6CAEEA373}" destId="{0CD2F69C-4FCF-3D4F-98C6-4B4DE1D56C1D}" srcOrd="0" destOrd="0" presId="urn:microsoft.com/office/officeart/2005/8/layout/process4"/>
    <dgm:cxn modelId="{1D19D7C7-BDBC-0E49-80C0-66799104EE80}" type="presOf" srcId="{ABC97585-6A9C-3D40-BBDA-5488A4A22F38}" destId="{CAD364D4-3FCC-D84E-AF3F-088057B9F8FD}" srcOrd="0" destOrd="0" presId="urn:microsoft.com/office/officeart/2005/8/layout/process4"/>
    <dgm:cxn modelId="{743767DD-DEB5-9843-A705-E96760E5AFD4}" type="presOf" srcId="{FC3E6D3E-C106-2D45-817A-CE5D2D283CB1}" destId="{779E1E5C-5D52-6043-9126-275168709BEF}" srcOrd="0" destOrd="0" presId="urn:microsoft.com/office/officeart/2005/8/layout/process4"/>
    <dgm:cxn modelId="{147876F5-BF0F-6D43-8A4E-9266DA9D6E8F}" srcId="{FFC4A7D5-149D-6540-BCFE-C0996155FA1A}" destId="{DFD2C3BA-DBEF-D243-B5D1-B4DFED1FBE2A}" srcOrd="0" destOrd="0" parTransId="{FA0B6F67-1385-BB4D-A82A-42EDAD48AFFE}" sibTransId="{DFCD8CD2-B38A-D04D-9E53-6F7140931CBF}"/>
    <dgm:cxn modelId="{E6CE9E57-9564-7045-A412-53D1B3AC3867}" type="presParOf" srcId="{B7E9F4D1-6DE3-BF4E-AF69-1D39FA7373B7}" destId="{9D047E39-9348-6441-A255-BDEB5FC94F69}" srcOrd="0" destOrd="0" presId="urn:microsoft.com/office/officeart/2005/8/layout/process4"/>
    <dgm:cxn modelId="{45F3C73D-0AE4-2145-BA29-E658B8ED01A3}" type="presParOf" srcId="{9D047E39-9348-6441-A255-BDEB5FC94F69}" destId="{769E4A30-BD7F-0B47-8F87-9F1AB85B9B7F}" srcOrd="0" destOrd="0" presId="urn:microsoft.com/office/officeart/2005/8/layout/process4"/>
    <dgm:cxn modelId="{1284F972-8F11-EB46-9E1E-3DC7ABAF3A5C}" type="presParOf" srcId="{B7E9F4D1-6DE3-BF4E-AF69-1D39FA7373B7}" destId="{AC9E21B7-A31B-6D48-B022-87FCE92B9D1A}" srcOrd="1" destOrd="0" presId="urn:microsoft.com/office/officeart/2005/8/layout/process4"/>
    <dgm:cxn modelId="{255742F6-6562-7B44-B3B1-F1AD94FCA64E}" type="presParOf" srcId="{B7E9F4D1-6DE3-BF4E-AF69-1D39FA7373B7}" destId="{FD57A75A-A6CD-A34C-B80E-210CE9E45E44}" srcOrd="2" destOrd="0" presId="urn:microsoft.com/office/officeart/2005/8/layout/process4"/>
    <dgm:cxn modelId="{38AE8CEA-7F99-5B4C-88AF-45B046BC6415}" type="presParOf" srcId="{FD57A75A-A6CD-A34C-B80E-210CE9E45E44}" destId="{779E1E5C-5D52-6043-9126-275168709BEF}" srcOrd="0" destOrd="0" presId="urn:microsoft.com/office/officeart/2005/8/layout/process4"/>
    <dgm:cxn modelId="{578B2076-7629-F449-B014-94F5C0C7BDBA}" type="presParOf" srcId="{B7E9F4D1-6DE3-BF4E-AF69-1D39FA7373B7}" destId="{85AE4924-4CD7-724A-87A0-80DED77EC50B}" srcOrd="3" destOrd="0" presId="urn:microsoft.com/office/officeart/2005/8/layout/process4"/>
    <dgm:cxn modelId="{5C55883A-C189-074C-B2A7-CACDA684276A}" type="presParOf" srcId="{B7E9F4D1-6DE3-BF4E-AF69-1D39FA7373B7}" destId="{F9FED0E1-6B11-CF43-96CD-CD85229ABFB4}" srcOrd="4" destOrd="0" presId="urn:microsoft.com/office/officeart/2005/8/layout/process4"/>
    <dgm:cxn modelId="{424FA48B-E115-004F-993A-A9F7BEEED8C1}" type="presParOf" srcId="{F9FED0E1-6B11-CF43-96CD-CD85229ABFB4}" destId="{CAD364D4-3FCC-D84E-AF3F-088057B9F8FD}" srcOrd="0" destOrd="0" presId="urn:microsoft.com/office/officeart/2005/8/layout/process4"/>
    <dgm:cxn modelId="{759E1237-7EF2-8044-B233-9445ADCAE4F0}" type="presParOf" srcId="{B7E9F4D1-6DE3-BF4E-AF69-1D39FA7373B7}" destId="{6D9014A4-6B7C-504A-8C14-D10428B24794}" srcOrd="5" destOrd="0" presId="urn:microsoft.com/office/officeart/2005/8/layout/process4"/>
    <dgm:cxn modelId="{74486F96-8629-104C-B2AB-C31735AE7CAC}" type="presParOf" srcId="{B7E9F4D1-6DE3-BF4E-AF69-1D39FA7373B7}" destId="{69870F3F-A053-9E4C-B251-9EE98E1DF659}" srcOrd="6" destOrd="0" presId="urn:microsoft.com/office/officeart/2005/8/layout/process4"/>
    <dgm:cxn modelId="{D6036335-1E0B-0140-93AC-F0F1A7F631AD}" type="presParOf" srcId="{69870F3F-A053-9E4C-B251-9EE98E1DF659}" destId="{0CD2F69C-4FCF-3D4F-98C6-4B4DE1D56C1D}" srcOrd="0" destOrd="0" presId="urn:microsoft.com/office/officeart/2005/8/layout/process4"/>
    <dgm:cxn modelId="{1B45403F-E04D-A14D-A659-E992EFDAB0D4}" type="presParOf" srcId="{B7E9F4D1-6DE3-BF4E-AF69-1D39FA7373B7}" destId="{2E9FB012-03CA-144F-90BC-552F548F1555}" srcOrd="7" destOrd="0" presId="urn:microsoft.com/office/officeart/2005/8/layout/process4"/>
    <dgm:cxn modelId="{CCCC3F2D-DDA9-1B4B-AF4E-951C1F0C8DE1}" type="presParOf" srcId="{B7E9F4D1-6DE3-BF4E-AF69-1D39FA7373B7}" destId="{C60ADB9F-6787-3946-8D2A-ABC2830B7756}" srcOrd="8" destOrd="0" presId="urn:microsoft.com/office/officeart/2005/8/layout/process4"/>
    <dgm:cxn modelId="{83FE1D4A-951E-B646-9A59-9B5447D43C09}" type="presParOf" srcId="{C60ADB9F-6787-3946-8D2A-ABC2830B7756}" destId="{6B631B70-F0D9-F84A-9687-80978173892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49C162-1C16-434D-921B-5FB7FBF0D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BFE90A-A59D-6748-9028-DB1657A9AC93}">
      <dgm:prSet custT="1"/>
      <dgm:spPr>
        <a:noFill/>
      </dgm:spPr>
      <dgm:t>
        <a:bodyPr/>
        <a:lstStyle/>
        <a:p>
          <a:pPr algn="ctr"/>
          <a:r>
            <a:rPr lang="en-US" sz="3200" b="1" baseline="0" dirty="0">
              <a:solidFill>
                <a:schemeClr val="accent1"/>
              </a:solidFill>
            </a:rPr>
            <a:t>Individual Learning Plans</a:t>
          </a:r>
          <a:endParaRPr lang="en-US" sz="3200" b="1" dirty="0">
            <a:solidFill>
              <a:schemeClr val="accent1"/>
            </a:solidFill>
          </a:endParaRPr>
        </a:p>
      </dgm:t>
    </dgm:pt>
    <dgm:pt modelId="{324300CC-8B42-5748-B673-E105A6ADD369}" type="parTrans" cxnId="{401509D0-6C4A-DB44-91A3-365EB9C58D86}">
      <dgm:prSet/>
      <dgm:spPr/>
      <dgm:t>
        <a:bodyPr/>
        <a:lstStyle/>
        <a:p>
          <a:endParaRPr lang="en-US"/>
        </a:p>
      </dgm:t>
    </dgm:pt>
    <dgm:pt modelId="{B2A6F580-4845-3343-A9C8-E4A7397A23DA}" type="sibTrans" cxnId="{401509D0-6C4A-DB44-91A3-365EB9C58D86}">
      <dgm:prSet/>
      <dgm:spPr/>
      <dgm:t>
        <a:bodyPr/>
        <a:lstStyle/>
        <a:p>
          <a:endParaRPr lang="en-US"/>
        </a:p>
      </dgm:t>
    </dgm:pt>
    <dgm:pt modelId="{0CD9E998-C6FD-3B47-BBD6-92F2197AF824}" type="pres">
      <dgm:prSet presAssocID="{7A49C162-1C16-434D-921B-5FB7FBF0D748}" presName="linear" presStyleCnt="0">
        <dgm:presLayoutVars>
          <dgm:animLvl val="lvl"/>
          <dgm:resizeHandles val="exact"/>
        </dgm:presLayoutVars>
      </dgm:prSet>
      <dgm:spPr/>
    </dgm:pt>
    <dgm:pt modelId="{979B1472-3805-6344-A7E8-C6B45122A2D8}" type="pres">
      <dgm:prSet presAssocID="{74BFE90A-A59D-6748-9028-DB1657A9AC93}" presName="parentText" presStyleLbl="node1" presStyleIdx="0" presStyleCnt="1" custScaleY="75399" custLinFactNeighborX="-910" custLinFactNeighborY="-17345">
        <dgm:presLayoutVars>
          <dgm:chMax val="0"/>
          <dgm:bulletEnabled val="1"/>
        </dgm:presLayoutVars>
      </dgm:prSet>
      <dgm:spPr/>
    </dgm:pt>
  </dgm:ptLst>
  <dgm:cxnLst>
    <dgm:cxn modelId="{F70A9F04-4243-4247-9FE9-D16A3C37A17C}" type="presOf" srcId="{7A49C162-1C16-434D-921B-5FB7FBF0D748}" destId="{0CD9E998-C6FD-3B47-BBD6-92F2197AF824}" srcOrd="0" destOrd="0" presId="urn:microsoft.com/office/officeart/2005/8/layout/vList2"/>
    <dgm:cxn modelId="{A29BC6B2-0590-324D-A402-051B690AB5C4}" type="presOf" srcId="{74BFE90A-A59D-6748-9028-DB1657A9AC93}" destId="{979B1472-3805-6344-A7E8-C6B45122A2D8}" srcOrd="0" destOrd="0" presId="urn:microsoft.com/office/officeart/2005/8/layout/vList2"/>
    <dgm:cxn modelId="{401509D0-6C4A-DB44-91A3-365EB9C58D86}" srcId="{7A49C162-1C16-434D-921B-5FB7FBF0D748}" destId="{74BFE90A-A59D-6748-9028-DB1657A9AC93}" srcOrd="0" destOrd="0" parTransId="{324300CC-8B42-5748-B673-E105A6ADD369}" sibTransId="{B2A6F580-4845-3343-A9C8-E4A7397A23DA}"/>
    <dgm:cxn modelId="{750E29B3-2150-4A45-8BDA-D8A28EB189ED}" type="presParOf" srcId="{0CD9E998-C6FD-3B47-BBD6-92F2197AF824}" destId="{979B1472-3805-6344-A7E8-C6B45122A2D8}"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CCC29C-E727-48EC-958C-60FBC02D6EAB}" type="doc">
      <dgm:prSet loTypeId="urn:microsoft.com/office/officeart/2005/8/layout/default" loCatId="relationship" qsTypeId="urn:microsoft.com/office/officeart/2005/8/quickstyle/simple1" qsCatId="simple" csTypeId="urn:microsoft.com/office/officeart/2005/8/colors/colorful1" csCatId="colorful" phldr="1"/>
      <dgm:spPr/>
      <dgm:t>
        <a:bodyPr/>
        <a:lstStyle/>
        <a:p>
          <a:endParaRPr lang="en-US"/>
        </a:p>
      </dgm:t>
    </dgm:pt>
    <dgm:pt modelId="{9E2F06C7-7F0C-4B00-AD12-1F79AB075712}">
      <dgm:prSet custT="1"/>
      <dgm:spPr/>
      <dgm:t>
        <a:bodyPr/>
        <a:lstStyle/>
        <a:p>
          <a:r>
            <a:rPr lang="en-US" sz="2000" b="1" i="1" dirty="0"/>
            <a:t>Self</a:t>
          </a:r>
          <a:r>
            <a:rPr lang="en-US" sz="2000" dirty="0"/>
            <a:t>-directed learning</a:t>
          </a:r>
        </a:p>
      </dgm:t>
    </dgm:pt>
    <dgm:pt modelId="{DBD29175-601E-445E-8901-CA5112E3CC0B}" type="parTrans" cxnId="{7A72C173-F9D0-4CD1-8BAD-83EEB23E21B4}">
      <dgm:prSet/>
      <dgm:spPr/>
      <dgm:t>
        <a:bodyPr/>
        <a:lstStyle/>
        <a:p>
          <a:endParaRPr lang="en-US"/>
        </a:p>
      </dgm:t>
    </dgm:pt>
    <dgm:pt modelId="{C12ABC0E-A924-4CDA-85AB-BD79C1C95FD0}" type="sibTrans" cxnId="{7A72C173-F9D0-4CD1-8BAD-83EEB23E21B4}">
      <dgm:prSet/>
      <dgm:spPr/>
      <dgm:t>
        <a:bodyPr/>
        <a:lstStyle/>
        <a:p>
          <a:endParaRPr lang="en-US"/>
        </a:p>
      </dgm:t>
    </dgm:pt>
    <dgm:pt modelId="{1FD0A418-97C5-4DF7-B02A-69C7C4DDD79D}">
      <dgm:prSet custT="1"/>
      <dgm:spPr/>
      <dgm:t>
        <a:bodyPr/>
        <a:lstStyle/>
        <a:p>
          <a:r>
            <a:rPr lang="en-US" sz="2000" dirty="0"/>
            <a:t>Meant for </a:t>
          </a:r>
          <a:r>
            <a:rPr lang="en-US" sz="2000" b="1" i="1" dirty="0"/>
            <a:t>all</a:t>
          </a:r>
          <a:r>
            <a:rPr lang="en-US" sz="2000" dirty="0"/>
            <a:t> residents</a:t>
          </a:r>
        </a:p>
      </dgm:t>
    </dgm:pt>
    <dgm:pt modelId="{533F7055-B06A-4B74-8452-3DCD57E5716B}" type="parTrans" cxnId="{733225AD-F97C-4F81-B574-1C390F915055}">
      <dgm:prSet/>
      <dgm:spPr/>
      <dgm:t>
        <a:bodyPr/>
        <a:lstStyle/>
        <a:p>
          <a:endParaRPr lang="en-US"/>
        </a:p>
      </dgm:t>
    </dgm:pt>
    <dgm:pt modelId="{69B73348-06A7-4809-ACB5-E905A8FB5B06}" type="sibTrans" cxnId="{733225AD-F97C-4F81-B574-1C390F915055}">
      <dgm:prSet/>
      <dgm:spPr/>
      <dgm:t>
        <a:bodyPr/>
        <a:lstStyle/>
        <a:p>
          <a:endParaRPr lang="en-US"/>
        </a:p>
      </dgm:t>
    </dgm:pt>
    <dgm:pt modelId="{3484FE2E-AC3A-4016-A49B-AAE5E347BBCF}">
      <dgm:prSet custT="1"/>
      <dgm:spPr/>
      <dgm:t>
        <a:bodyPr/>
        <a:lstStyle/>
        <a:p>
          <a:r>
            <a:rPr lang="en-US" sz="2000" dirty="0"/>
            <a:t>Should be </a:t>
          </a:r>
          <a:r>
            <a:rPr lang="en-US" sz="2000" b="1" i="1" dirty="0"/>
            <a:t>resident driven</a:t>
          </a:r>
          <a:endParaRPr lang="en-US" sz="2000" dirty="0"/>
        </a:p>
      </dgm:t>
    </dgm:pt>
    <dgm:pt modelId="{B7BAFFD7-6FBB-4065-8F05-BEA62AD5BD77}" type="parTrans" cxnId="{E4AD6319-D5CE-434F-8ACC-9D9970A71146}">
      <dgm:prSet/>
      <dgm:spPr/>
      <dgm:t>
        <a:bodyPr/>
        <a:lstStyle/>
        <a:p>
          <a:endParaRPr lang="en-US"/>
        </a:p>
      </dgm:t>
    </dgm:pt>
    <dgm:pt modelId="{FF955385-BE09-4E02-AD7E-E473335C0418}" type="sibTrans" cxnId="{E4AD6319-D5CE-434F-8ACC-9D9970A71146}">
      <dgm:prSet/>
      <dgm:spPr/>
      <dgm:t>
        <a:bodyPr/>
        <a:lstStyle/>
        <a:p>
          <a:endParaRPr lang="en-US"/>
        </a:p>
      </dgm:t>
    </dgm:pt>
    <dgm:pt modelId="{ED857AA4-492F-444F-9F72-2C2CD2DB2740}">
      <dgm:prSet custT="1"/>
      <dgm:spPr/>
      <dgm:t>
        <a:bodyPr/>
        <a:lstStyle/>
        <a:p>
          <a:r>
            <a:rPr lang="en-US" sz="2000" dirty="0"/>
            <a:t>Start with resident </a:t>
          </a:r>
          <a:r>
            <a:rPr lang="en-US" sz="2000" b="1" i="1" dirty="0"/>
            <a:t>draft</a:t>
          </a:r>
        </a:p>
      </dgm:t>
    </dgm:pt>
    <dgm:pt modelId="{F60941A9-3416-4878-9A64-0B5EC6307C6D}" type="parTrans" cxnId="{32CA0DCC-49C7-449E-ABB7-6BCBA1B53B4D}">
      <dgm:prSet/>
      <dgm:spPr/>
      <dgm:t>
        <a:bodyPr/>
        <a:lstStyle/>
        <a:p>
          <a:endParaRPr lang="en-US"/>
        </a:p>
      </dgm:t>
    </dgm:pt>
    <dgm:pt modelId="{378EFA8A-E916-4AB3-9627-A75286F4EA5B}" type="sibTrans" cxnId="{32CA0DCC-49C7-449E-ABB7-6BCBA1B53B4D}">
      <dgm:prSet/>
      <dgm:spPr/>
      <dgm:t>
        <a:bodyPr/>
        <a:lstStyle/>
        <a:p>
          <a:endParaRPr lang="en-US"/>
        </a:p>
      </dgm:t>
    </dgm:pt>
    <dgm:pt modelId="{495D6393-BFED-4F7D-BD1A-E6236A9495F8}">
      <dgm:prSet custT="1"/>
      <dgm:spPr/>
      <dgm:t>
        <a:bodyPr/>
        <a:lstStyle/>
        <a:p>
          <a:r>
            <a:rPr lang="en-US" sz="2000" dirty="0"/>
            <a:t>Helps </a:t>
          </a:r>
          <a:r>
            <a:rPr lang="en-US" sz="2000" b="1" i="1" dirty="0"/>
            <a:t>prioritize</a:t>
          </a:r>
        </a:p>
      </dgm:t>
    </dgm:pt>
    <dgm:pt modelId="{5DAF21AF-6637-48BC-9903-75E1BF94E617}" type="parTrans" cxnId="{DFA2E090-230C-47B0-A21C-E7C10EAC2602}">
      <dgm:prSet/>
      <dgm:spPr/>
      <dgm:t>
        <a:bodyPr/>
        <a:lstStyle/>
        <a:p>
          <a:endParaRPr lang="en-US"/>
        </a:p>
      </dgm:t>
    </dgm:pt>
    <dgm:pt modelId="{9D24BC63-3C50-4F9E-988A-9ABB77603FC9}" type="sibTrans" cxnId="{DFA2E090-230C-47B0-A21C-E7C10EAC2602}">
      <dgm:prSet/>
      <dgm:spPr/>
      <dgm:t>
        <a:bodyPr/>
        <a:lstStyle/>
        <a:p>
          <a:endParaRPr lang="en-US"/>
        </a:p>
      </dgm:t>
    </dgm:pt>
    <dgm:pt modelId="{DFCE5709-70C5-8644-9325-62859FE843C2}">
      <dgm:prSet custT="1"/>
      <dgm:spPr/>
      <dgm:t>
        <a:bodyPr/>
        <a:lstStyle/>
        <a:p>
          <a:r>
            <a:rPr lang="en-US" sz="2000" dirty="0"/>
            <a:t>Content should be </a:t>
          </a:r>
          <a:r>
            <a:rPr lang="en-US" sz="2000" b="1" i="1" dirty="0"/>
            <a:t>reviewed with advisor</a:t>
          </a:r>
        </a:p>
      </dgm:t>
    </dgm:pt>
    <dgm:pt modelId="{14EBB722-D438-9C49-8E61-0CEB3E659009}" type="parTrans" cxnId="{5813B068-8C15-D648-A062-C54E221A7F7D}">
      <dgm:prSet/>
      <dgm:spPr/>
      <dgm:t>
        <a:bodyPr/>
        <a:lstStyle/>
        <a:p>
          <a:endParaRPr lang="en-US"/>
        </a:p>
      </dgm:t>
    </dgm:pt>
    <dgm:pt modelId="{72659324-299C-284C-A2A8-8A9BE30C7089}" type="sibTrans" cxnId="{5813B068-8C15-D648-A062-C54E221A7F7D}">
      <dgm:prSet/>
      <dgm:spPr/>
      <dgm:t>
        <a:bodyPr/>
        <a:lstStyle/>
        <a:p>
          <a:endParaRPr lang="en-US"/>
        </a:p>
      </dgm:t>
    </dgm:pt>
    <dgm:pt modelId="{21EED5B7-B431-1C44-A065-5A87BA38B23E}">
      <dgm:prSet custT="1"/>
      <dgm:spPr/>
      <dgm:t>
        <a:bodyPr/>
        <a:lstStyle/>
        <a:p>
          <a:r>
            <a:rPr lang="en-US" sz="2000" dirty="0"/>
            <a:t>Incorporate </a:t>
          </a:r>
          <a:r>
            <a:rPr lang="en-US" sz="2000" b="1" i="1" dirty="0"/>
            <a:t>feedback </a:t>
          </a:r>
          <a:r>
            <a:rPr lang="en-US" sz="2000" dirty="0"/>
            <a:t>from program</a:t>
          </a:r>
        </a:p>
      </dgm:t>
    </dgm:pt>
    <dgm:pt modelId="{5B8550A7-296B-F441-820B-0B5E4C21E941}" type="parTrans" cxnId="{529A14F1-674F-DA45-BB38-579B7FEA7F36}">
      <dgm:prSet/>
      <dgm:spPr/>
      <dgm:t>
        <a:bodyPr/>
        <a:lstStyle/>
        <a:p>
          <a:endParaRPr lang="en-US"/>
        </a:p>
      </dgm:t>
    </dgm:pt>
    <dgm:pt modelId="{8C3CDDE1-3D45-D64B-B1B1-768DAF552F94}" type="sibTrans" cxnId="{529A14F1-674F-DA45-BB38-579B7FEA7F36}">
      <dgm:prSet/>
      <dgm:spPr/>
      <dgm:t>
        <a:bodyPr/>
        <a:lstStyle/>
        <a:p>
          <a:endParaRPr lang="en-US"/>
        </a:p>
      </dgm:t>
    </dgm:pt>
    <dgm:pt modelId="{3D645F88-1AF5-E947-9FBC-97E29CDC1A5A}" type="pres">
      <dgm:prSet presAssocID="{64CCC29C-E727-48EC-958C-60FBC02D6EAB}" presName="diagram" presStyleCnt="0">
        <dgm:presLayoutVars>
          <dgm:dir/>
          <dgm:resizeHandles val="exact"/>
        </dgm:presLayoutVars>
      </dgm:prSet>
      <dgm:spPr/>
    </dgm:pt>
    <dgm:pt modelId="{1C9E3DBE-8276-884E-BFF8-36023A4FE94C}" type="pres">
      <dgm:prSet presAssocID="{9E2F06C7-7F0C-4B00-AD12-1F79AB075712}" presName="node" presStyleLbl="node1" presStyleIdx="0" presStyleCnt="7">
        <dgm:presLayoutVars>
          <dgm:bulletEnabled val="1"/>
        </dgm:presLayoutVars>
      </dgm:prSet>
      <dgm:spPr/>
    </dgm:pt>
    <dgm:pt modelId="{14206F58-AA4F-F745-AEF9-5272C1145F1C}" type="pres">
      <dgm:prSet presAssocID="{C12ABC0E-A924-4CDA-85AB-BD79C1C95FD0}" presName="sibTrans" presStyleCnt="0"/>
      <dgm:spPr/>
    </dgm:pt>
    <dgm:pt modelId="{F7C36B9C-C5B4-7748-8A79-E357E8517656}" type="pres">
      <dgm:prSet presAssocID="{1FD0A418-97C5-4DF7-B02A-69C7C4DDD79D}" presName="node" presStyleLbl="node1" presStyleIdx="1" presStyleCnt="7">
        <dgm:presLayoutVars>
          <dgm:bulletEnabled val="1"/>
        </dgm:presLayoutVars>
      </dgm:prSet>
      <dgm:spPr/>
    </dgm:pt>
    <dgm:pt modelId="{AB87A35B-A9D5-6844-A482-9F0BFC86E14A}" type="pres">
      <dgm:prSet presAssocID="{69B73348-06A7-4809-ACB5-E905A8FB5B06}" presName="sibTrans" presStyleCnt="0"/>
      <dgm:spPr/>
    </dgm:pt>
    <dgm:pt modelId="{4245C790-CC9B-0D4C-9C9E-39AA1C67CBD7}" type="pres">
      <dgm:prSet presAssocID="{3484FE2E-AC3A-4016-A49B-AAE5E347BBCF}" presName="node" presStyleLbl="node1" presStyleIdx="2" presStyleCnt="7">
        <dgm:presLayoutVars>
          <dgm:bulletEnabled val="1"/>
        </dgm:presLayoutVars>
      </dgm:prSet>
      <dgm:spPr/>
    </dgm:pt>
    <dgm:pt modelId="{8FA96162-75F2-164F-817B-2C86D2B0C966}" type="pres">
      <dgm:prSet presAssocID="{FF955385-BE09-4E02-AD7E-E473335C0418}" presName="sibTrans" presStyleCnt="0"/>
      <dgm:spPr/>
    </dgm:pt>
    <dgm:pt modelId="{1F2709CF-8614-5342-9136-9E6D65BB0966}" type="pres">
      <dgm:prSet presAssocID="{21EED5B7-B431-1C44-A065-5A87BA38B23E}" presName="node" presStyleLbl="node1" presStyleIdx="3" presStyleCnt="7">
        <dgm:presLayoutVars>
          <dgm:bulletEnabled val="1"/>
        </dgm:presLayoutVars>
      </dgm:prSet>
      <dgm:spPr/>
    </dgm:pt>
    <dgm:pt modelId="{8AFFC132-33B5-774C-8A46-63E7FE0E380B}" type="pres">
      <dgm:prSet presAssocID="{8C3CDDE1-3D45-D64B-B1B1-768DAF552F94}" presName="sibTrans" presStyleCnt="0"/>
      <dgm:spPr/>
    </dgm:pt>
    <dgm:pt modelId="{419A460F-8C09-A342-80A0-27FD0A042393}" type="pres">
      <dgm:prSet presAssocID="{ED857AA4-492F-444F-9F72-2C2CD2DB2740}" presName="node" presStyleLbl="node1" presStyleIdx="4" presStyleCnt="7">
        <dgm:presLayoutVars>
          <dgm:bulletEnabled val="1"/>
        </dgm:presLayoutVars>
      </dgm:prSet>
      <dgm:spPr/>
    </dgm:pt>
    <dgm:pt modelId="{589BE507-F0CB-3849-BCA3-24801FA88D7D}" type="pres">
      <dgm:prSet presAssocID="{378EFA8A-E916-4AB3-9627-A75286F4EA5B}" presName="sibTrans" presStyleCnt="0"/>
      <dgm:spPr/>
    </dgm:pt>
    <dgm:pt modelId="{03155E18-544F-6F42-BCF1-F3F12A9028F2}" type="pres">
      <dgm:prSet presAssocID="{DFCE5709-70C5-8644-9325-62859FE843C2}" presName="node" presStyleLbl="node1" presStyleIdx="5" presStyleCnt="7">
        <dgm:presLayoutVars>
          <dgm:bulletEnabled val="1"/>
        </dgm:presLayoutVars>
      </dgm:prSet>
      <dgm:spPr/>
    </dgm:pt>
    <dgm:pt modelId="{32976B74-6613-5E46-BF04-C094BC0AD536}" type="pres">
      <dgm:prSet presAssocID="{72659324-299C-284C-A2A8-8A9BE30C7089}" presName="sibTrans" presStyleCnt="0"/>
      <dgm:spPr/>
    </dgm:pt>
    <dgm:pt modelId="{18CB6C4E-76E3-734B-BBC8-4EECB24056B0}" type="pres">
      <dgm:prSet presAssocID="{495D6393-BFED-4F7D-BD1A-E6236A9495F8}" presName="node" presStyleLbl="node1" presStyleIdx="6" presStyleCnt="7">
        <dgm:presLayoutVars>
          <dgm:bulletEnabled val="1"/>
        </dgm:presLayoutVars>
      </dgm:prSet>
      <dgm:spPr/>
    </dgm:pt>
  </dgm:ptLst>
  <dgm:cxnLst>
    <dgm:cxn modelId="{FC8AE404-DA4B-5A46-ADCF-273913E95475}" type="presOf" srcId="{DFCE5709-70C5-8644-9325-62859FE843C2}" destId="{03155E18-544F-6F42-BCF1-F3F12A9028F2}" srcOrd="0" destOrd="0" presId="urn:microsoft.com/office/officeart/2005/8/layout/default"/>
    <dgm:cxn modelId="{88748212-C517-3D45-B399-A5743F6426F9}" type="presOf" srcId="{21EED5B7-B431-1C44-A065-5A87BA38B23E}" destId="{1F2709CF-8614-5342-9136-9E6D65BB0966}" srcOrd="0" destOrd="0" presId="urn:microsoft.com/office/officeart/2005/8/layout/default"/>
    <dgm:cxn modelId="{E4AD6319-D5CE-434F-8ACC-9D9970A71146}" srcId="{64CCC29C-E727-48EC-958C-60FBC02D6EAB}" destId="{3484FE2E-AC3A-4016-A49B-AAE5E347BBCF}" srcOrd="2" destOrd="0" parTransId="{B7BAFFD7-6FBB-4065-8F05-BEA62AD5BD77}" sibTransId="{FF955385-BE09-4E02-AD7E-E473335C0418}"/>
    <dgm:cxn modelId="{F313EE2D-2DD3-3C43-BBB8-412C1E7386B1}" type="presOf" srcId="{9E2F06C7-7F0C-4B00-AD12-1F79AB075712}" destId="{1C9E3DBE-8276-884E-BFF8-36023A4FE94C}" srcOrd="0" destOrd="0" presId="urn:microsoft.com/office/officeart/2005/8/layout/default"/>
    <dgm:cxn modelId="{C11B0453-B6A5-AF44-BCD7-74C568B9675F}" type="presOf" srcId="{1FD0A418-97C5-4DF7-B02A-69C7C4DDD79D}" destId="{F7C36B9C-C5B4-7748-8A79-E357E8517656}" srcOrd="0" destOrd="0" presId="urn:microsoft.com/office/officeart/2005/8/layout/default"/>
    <dgm:cxn modelId="{5813B068-8C15-D648-A062-C54E221A7F7D}" srcId="{64CCC29C-E727-48EC-958C-60FBC02D6EAB}" destId="{DFCE5709-70C5-8644-9325-62859FE843C2}" srcOrd="5" destOrd="0" parTransId="{14EBB722-D438-9C49-8E61-0CEB3E659009}" sibTransId="{72659324-299C-284C-A2A8-8A9BE30C7089}"/>
    <dgm:cxn modelId="{7A72C173-F9D0-4CD1-8BAD-83EEB23E21B4}" srcId="{64CCC29C-E727-48EC-958C-60FBC02D6EAB}" destId="{9E2F06C7-7F0C-4B00-AD12-1F79AB075712}" srcOrd="0" destOrd="0" parTransId="{DBD29175-601E-445E-8901-CA5112E3CC0B}" sibTransId="{C12ABC0E-A924-4CDA-85AB-BD79C1C95FD0}"/>
    <dgm:cxn modelId="{0B2F0F8B-7499-4D42-B815-7C5C875BB394}" type="presOf" srcId="{495D6393-BFED-4F7D-BD1A-E6236A9495F8}" destId="{18CB6C4E-76E3-734B-BBC8-4EECB24056B0}" srcOrd="0" destOrd="0" presId="urn:microsoft.com/office/officeart/2005/8/layout/default"/>
    <dgm:cxn modelId="{BA77CF8F-43FE-7049-952D-F76E3A5E7F50}" type="presOf" srcId="{64CCC29C-E727-48EC-958C-60FBC02D6EAB}" destId="{3D645F88-1AF5-E947-9FBC-97E29CDC1A5A}" srcOrd="0" destOrd="0" presId="urn:microsoft.com/office/officeart/2005/8/layout/default"/>
    <dgm:cxn modelId="{DFA2E090-230C-47B0-A21C-E7C10EAC2602}" srcId="{64CCC29C-E727-48EC-958C-60FBC02D6EAB}" destId="{495D6393-BFED-4F7D-BD1A-E6236A9495F8}" srcOrd="6" destOrd="0" parTransId="{5DAF21AF-6637-48BC-9903-75E1BF94E617}" sibTransId="{9D24BC63-3C50-4F9E-988A-9ABB77603FC9}"/>
    <dgm:cxn modelId="{8DE1A192-BC87-5148-9DE8-C5F4DFF5DC47}" type="presOf" srcId="{3484FE2E-AC3A-4016-A49B-AAE5E347BBCF}" destId="{4245C790-CC9B-0D4C-9C9E-39AA1C67CBD7}" srcOrd="0" destOrd="0" presId="urn:microsoft.com/office/officeart/2005/8/layout/default"/>
    <dgm:cxn modelId="{733225AD-F97C-4F81-B574-1C390F915055}" srcId="{64CCC29C-E727-48EC-958C-60FBC02D6EAB}" destId="{1FD0A418-97C5-4DF7-B02A-69C7C4DDD79D}" srcOrd="1" destOrd="0" parTransId="{533F7055-B06A-4B74-8452-3DCD57E5716B}" sibTransId="{69B73348-06A7-4809-ACB5-E905A8FB5B06}"/>
    <dgm:cxn modelId="{32CA0DCC-49C7-449E-ABB7-6BCBA1B53B4D}" srcId="{64CCC29C-E727-48EC-958C-60FBC02D6EAB}" destId="{ED857AA4-492F-444F-9F72-2C2CD2DB2740}" srcOrd="4" destOrd="0" parTransId="{F60941A9-3416-4878-9A64-0B5EC6307C6D}" sibTransId="{378EFA8A-E916-4AB3-9627-A75286F4EA5B}"/>
    <dgm:cxn modelId="{529A14F1-674F-DA45-BB38-579B7FEA7F36}" srcId="{64CCC29C-E727-48EC-958C-60FBC02D6EAB}" destId="{21EED5B7-B431-1C44-A065-5A87BA38B23E}" srcOrd="3" destOrd="0" parTransId="{5B8550A7-296B-F441-820B-0B5E4C21E941}" sibTransId="{8C3CDDE1-3D45-D64B-B1B1-768DAF552F94}"/>
    <dgm:cxn modelId="{E47306F2-2680-5444-B914-BAD67CDBEA35}" type="presOf" srcId="{ED857AA4-492F-444F-9F72-2C2CD2DB2740}" destId="{419A460F-8C09-A342-80A0-27FD0A042393}" srcOrd="0" destOrd="0" presId="urn:microsoft.com/office/officeart/2005/8/layout/default"/>
    <dgm:cxn modelId="{E8CE5DF8-56C4-754E-A84A-6745217DEB47}" type="presParOf" srcId="{3D645F88-1AF5-E947-9FBC-97E29CDC1A5A}" destId="{1C9E3DBE-8276-884E-BFF8-36023A4FE94C}" srcOrd="0" destOrd="0" presId="urn:microsoft.com/office/officeart/2005/8/layout/default"/>
    <dgm:cxn modelId="{AB708585-21D4-2841-AC4F-12ADFC8EFCE5}" type="presParOf" srcId="{3D645F88-1AF5-E947-9FBC-97E29CDC1A5A}" destId="{14206F58-AA4F-F745-AEF9-5272C1145F1C}" srcOrd="1" destOrd="0" presId="urn:microsoft.com/office/officeart/2005/8/layout/default"/>
    <dgm:cxn modelId="{993C76FE-0E57-F444-A68C-4CAD8CE491C1}" type="presParOf" srcId="{3D645F88-1AF5-E947-9FBC-97E29CDC1A5A}" destId="{F7C36B9C-C5B4-7748-8A79-E357E8517656}" srcOrd="2" destOrd="0" presId="urn:microsoft.com/office/officeart/2005/8/layout/default"/>
    <dgm:cxn modelId="{5C28D5BA-E2BE-B946-BAAA-7563A525AF1D}" type="presParOf" srcId="{3D645F88-1AF5-E947-9FBC-97E29CDC1A5A}" destId="{AB87A35B-A9D5-6844-A482-9F0BFC86E14A}" srcOrd="3" destOrd="0" presId="urn:microsoft.com/office/officeart/2005/8/layout/default"/>
    <dgm:cxn modelId="{E64EC815-446D-054D-8DCA-FCB820B239E7}" type="presParOf" srcId="{3D645F88-1AF5-E947-9FBC-97E29CDC1A5A}" destId="{4245C790-CC9B-0D4C-9C9E-39AA1C67CBD7}" srcOrd="4" destOrd="0" presId="urn:microsoft.com/office/officeart/2005/8/layout/default"/>
    <dgm:cxn modelId="{6927D76F-6374-FD40-A6BA-32C2D692F639}" type="presParOf" srcId="{3D645F88-1AF5-E947-9FBC-97E29CDC1A5A}" destId="{8FA96162-75F2-164F-817B-2C86D2B0C966}" srcOrd="5" destOrd="0" presId="urn:microsoft.com/office/officeart/2005/8/layout/default"/>
    <dgm:cxn modelId="{FB27E037-5D7F-7146-99BA-8E68BE7598F9}" type="presParOf" srcId="{3D645F88-1AF5-E947-9FBC-97E29CDC1A5A}" destId="{1F2709CF-8614-5342-9136-9E6D65BB0966}" srcOrd="6" destOrd="0" presId="urn:microsoft.com/office/officeart/2005/8/layout/default"/>
    <dgm:cxn modelId="{40E65493-D6D1-0A4C-AA25-B5C1004E5A04}" type="presParOf" srcId="{3D645F88-1AF5-E947-9FBC-97E29CDC1A5A}" destId="{8AFFC132-33B5-774C-8A46-63E7FE0E380B}" srcOrd="7" destOrd="0" presId="urn:microsoft.com/office/officeart/2005/8/layout/default"/>
    <dgm:cxn modelId="{439EAC70-2A67-C244-B593-D2CA6CC0C6B2}" type="presParOf" srcId="{3D645F88-1AF5-E947-9FBC-97E29CDC1A5A}" destId="{419A460F-8C09-A342-80A0-27FD0A042393}" srcOrd="8" destOrd="0" presId="urn:microsoft.com/office/officeart/2005/8/layout/default"/>
    <dgm:cxn modelId="{7CE4E6A2-89A6-D54D-B053-0B92C2FCED6A}" type="presParOf" srcId="{3D645F88-1AF5-E947-9FBC-97E29CDC1A5A}" destId="{589BE507-F0CB-3849-BCA3-24801FA88D7D}" srcOrd="9" destOrd="0" presId="urn:microsoft.com/office/officeart/2005/8/layout/default"/>
    <dgm:cxn modelId="{F8CD1658-B787-0348-878E-507659A5F092}" type="presParOf" srcId="{3D645F88-1AF5-E947-9FBC-97E29CDC1A5A}" destId="{03155E18-544F-6F42-BCF1-F3F12A9028F2}" srcOrd="10" destOrd="0" presId="urn:microsoft.com/office/officeart/2005/8/layout/default"/>
    <dgm:cxn modelId="{7258A344-A77C-6847-B821-43A7E4B77C9C}" type="presParOf" srcId="{3D645F88-1AF5-E947-9FBC-97E29CDC1A5A}" destId="{32976B74-6613-5E46-BF04-C094BC0AD536}" srcOrd="11" destOrd="0" presId="urn:microsoft.com/office/officeart/2005/8/layout/default"/>
    <dgm:cxn modelId="{8EF8CF2D-4045-9B43-A572-4F621D859D7C}" type="presParOf" srcId="{3D645F88-1AF5-E947-9FBC-97E29CDC1A5A}" destId="{18CB6C4E-76E3-734B-BBC8-4EECB24056B0}"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28DDDC-5A21-5744-BF53-DB5C0117B11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4726B46-9D25-3745-B441-7BBEFC247415}">
      <dgm:prSet/>
      <dgm:spPr/>
      <dgm:t>
        <a:bodyPr/>
        <a:lstStyle/>
        <a:p>
          <a:pPr algn="ctr"/>
          <a:r>
            <a:rPr lang="en-US" b="1" dirty="0">
              <a:solidFill>
                <a:schemeClr val="tx1"/>
              </a:solidFill>
            </a:rPr>
            <a:t>“the practice is the curriculum”</a:t>
          </a:r>
          <a:endParaRPr lang="en-US" dirty="0">
            <a:solidFill>
              <a:schemeClr val="tx1"/>
            </a:solidFill>
          </a:endParaRPr>
        </a:p>
      </dgm:t>
    </dgm:pt>
    <dgm:pt modelId="{732EB003-E41F-4848-90B4-718E7E59AF0C}" type="parTrans" cxnId="{ACC0560C-4CFA-334F-85B4-879FDCE15514}">
      <dgm:prSet/>
      <dgm:spPr/>
      <dgm:t>
        <a:bodyPr/>
        <a:lstStyle/>
        <a:p>
          <a:endParaRPr lang="en-US"/>
        </a:p>
      </dgm:t>
    </dgm:pt>
    <dgm:pt modelId="{D1F2543E-5E23-9A45-A825-B22BDDD284E1}" type="sibTrans" cxnId="{ACC0560C-4CFA-334F-85B4-879FDCE15514}">
      <dgm:prSet/>
      <dgm:spPr/>
      <dgm:t>
        <a:bodyPr/>
        <a:lstStyle/>
        <a:p>
          <a:endParaRPr lang="en-US"/>
        </a:p>
      </dgm:t>
    </dgm:pt>
    <dgm:pt modelId="{9E8BD525-5450-ED4D-A186-1838816CE248}">
      <dgm:prSet/>
      <dgm:spPr>
        <a:solidFill>
          <a:schemeClr val="accent2">
            <a:lumMod val="20000"/>
            <a:lumOff val="80000"/>
          </a:schemeClr>
        </a:solidFill>
      </dgm:spPr>
      <dgm:t>
        <a:bodyPr/>
        <a:lstStyle/>
        <a:p>
          <a:pPr algn="ctr"/>
          <a:r>
            <a:rPr lang="en-US" b="1" dirty="0">
              <a:solidFill>
                <a:schemeClr val="tx1"/>
              </a:solidFill>
            </a:rPr>
            <a:t>More time dedicated to education and assessment/evaluation</a:t>
          </a:r>
          <a:endParaRPr lang="en-US" dirty="0">
            <a:solidFill>
              <a:schemeClr val="tx1"/>
            </a:solidFill>
          </a:endParaRPr>
        </a:p>
      </dgm:t>
    </dgm:pt>
    <dgm:pt modelId="{91DE8C5D-A6F4-4B49-96B8-6F80E317480A}" type="parTrans" cxnId="{AF56DFBA-8A8B-B64C-8630-7D08F7B5D6E3}">
      <dgm:prSet/>
      <dgm:spPr/>
      <dgm:t>
        <a:bodyPr/>
        <a:lstStyle/>
        <a:p>
          <a:endParaRPr lang="en-US"/>
        </a:p>
      </dgm:t>
    </dgm:pt>
    <dgm:pt modelId="{B34C6855-3593-4447-9BDE-E18CCE2130E5}" type="sibTrans" cxnId="{AF56DFBA-8A8B-B64C-8630-7D08F7B5D6E3}">
      <dgm:prSet/>
      <dgm:spPr/>
      <dgm:t>
        <a:bodyPr/>
        <a:lstStyle/>
        <a:p>
          <a:endParaRPr lang="en-US"/>
        </a:p>
      </dgm:t>
    </dgm:pt>
    <dgm:pt modelId="{101F671B-50B7-7E4B-B278-655814C58767}">
      <dgm:prSet/>
      <dgm:spPr>
        <a:solidFill>
          <a:schemeClr val="accent1">
            <a:lumMod val="20000"/>
            <a:lumOff val="80000"/>
          </a:schemeClr>
        </a:solidFill>
      </dgm:spPr>
      <dgm:t>
        <a:bodyPr/>
        <a:lstStyle/>
        <a:p>
          <a:pPr algn="ctr"/>
          <a:r>
            <a:rPr lang="en-US" b="1" dirty="0">
              <a:solidFill>
                <a:schemeClr val="tx1"/>
              </a:solidFill>
            </a:rPr>
            <a:t>Transition to competency-based medical education (CBME) - </a:t>
          </a:r>
          <a:r>
            <a:rPr lang="en-US" b="1" i="1" u="sng" dirty="0">
              <a:solidFill>
                <a:schemeClr val="tx1"/>
              </a:solidFill>
            </a:rPr>
            <a:t>Outcomes</a:t>
          </a:r>
          <a:endParaRPr lang="en-US" i="1" u="sng" dirty="0">
            <a:solidFill>
              <a:schemeClr val="tx1"/>
            </a:solidFill>
          </a:endParaRPr>
        </a:p>
      </dgm:t>
    </dgm:pt>
    <dgm:pt modelId="{CEF59D63-A7EB-BB4C-9044-F13AA9DC29AA}" type="parTrans" cxnId="{65749E33-913E-7044-B9AD-47DEAE670378}">
      <dgm:prSet/>
      <dgm:spPr/>
      <dgm:t>
        <a:bodyPr/>
        <a:lstStyle/>
        <a:p>
          <a:endParaRPr lang="en-US"/>
        </a:p>
      </dgm:t>
    </dgm:pt>
    <dgm:pt modelId="{536AD9F4-452B-2B45-A7AA-EB4AD18AC84D}" type="sibTrans" cxnId="{65749E33-913E-7044-B9AD-47DEAE670378}">
      <dgm:prSet/>
      <dgm:spPr/>
      <dgm:t>
        <a:bodyPr/>
        <a:lstStyle/>
        <a:p>
          <a:endParaRPr lang="en-US"/>
        </a:p>
      </dgm:t>
    </dgm:pt>
    <dgm:pt modelId="{C9F4944B-E0F1-C344-85B7-F40195769628}" type="pres">
      <dgm:prSet presAssocID="{9328DDDC-5A21-5744-BF53-DB5C0117B11B}" presName="linear" presStyleCnt="0">
        <dgm:presLayoutVars>
          <dgm:animLvl val="lvl"/>
          <dgm:resizeHandles val="exact"/>
        </dgm:presLayoutVars>
      </dgm:prSet>
      <dgm:spPr/>
    </dgm:pt>
    <dgm:pt modelId="{0658DBCC-A467-D244-8BA8-7100FD73C0D6}" type="pres">
      <dgm:prSet presAssocID="{E4726B46-9D25-3745-B441-7BBEFC247415}" presName="parentText" presStyleLbl="node1" presStyleIdx="0" presStyleCnt="3" custLinFactNeighborY="10349">
        <dgm:presLayoutVars>
          <dgm:chMax val="0"/>
          <dgm:bulletEnabled val="1"/>
        </dgm:presLayoutVars>
      </dgm:prSet>
      <dgm:spPr/>
    </dgm:pt>
    <dgm:pt modelId="{BD495DD5-0C58-A74C-8373-5F183EC10D55}" type="pres">
      <dgm:prSet presAssocID="{D1F2543E-5E23-9A45-A825-B22BDDD284E1}" presName="spacer" presStyleCnt="0"/>
      <dgm:spPr/>
    </dgm:pt>
    <dgm:pt modelId="{CAC59F18-67D8-D041-B3FE-C7ED838A9D9C}" type="pres">
      <dgm:prSet presAssocID="{101F671B-50B7-7E4B-B278-655814C58767}" presName="parentText" presStyleLbl="node1" presStyleIdx="1" presStyleCnt="3">
        <dgm:presLayoutVars>
          <dgm:chMax val="0"/>
          <dgm:bulletEnabled val="1"/>
        </dgm:presLayoutVars>
      </dgm:prSet>
      <dgm:spPr/>
    </dgm:pt>
    <dgm:pt modelId="{783987E9-B0F9-EB44-9B5E-43570B0AC7AD}" type="pres">
      <dgm:prSet presAssocID="{536AD9F4-452B-2B45-A7AA-EB4AD18AC84D}" presName="spacer" presStyleCnt="0"/>
      <dgm:spPr/>
    </dgm:pt>
    <dgm:pt modelId="{73339A3F-5CD0-6B49-B702-E2B44E477E77}" type="pres">
      <dgm:prSet presAssocID="{9E8BD525-5450-ED4D-A186-1838816CE248}" presName="parentText" presStyleLbl="node1" presStyleIdx="2" presStyleCnt="3">
        <dgm:presLayoutVars>
          <dgm:chMax val="0"/>
          <dgm:bulletEnabled val="1"/>
        </dgm:presLayoutVars>
      </dgm:prSet>
      <dgm:spPr/>
    </dgm:pt>
  </dgm:ptLst>
  <dgm:cxnLst>
    <dgm:cxn modelId="{ACC0560C-4CFA-334F-85B4-879FDCE15514}" srcId="{9328DDDC-5A21-5744-BF53-DB5C0117B11B}" destId="{E4726B46-9D25-3745-B441-7BBEFC247415}" srcOrd="0" destOrd="0" parTransId="{732EB003-E41F-4848-90B4-718E7E59AF0C}" sibTransId="{D1F2543E-5E23-9A45-A825-B22BDDD284E1}"/>
    <dgm:cxn modelId="{ED8FAF0C-15FA-B44E-B75F-0C36A56023A6}" type="presOf" srcId="{101F671B-50B7-7E4B-B278-655814C58767}" destId="{CAC59F18-67D8-D041-B3FE-C7ED838A9D9C}" srcOrd="0" destOrd="0" presId="urn:microsoft.com/office/officeart/2005/8/layout/vList2"/>
    <dgm:cxn modelId="{65749E33-913E-7044-B9AD-47DEAE670378}" srcId="{9328DDDC-5A21-5744-BF53-DB5C0117B11B}" destId="{101F671B-50B7-7E4B-B278-655814C58767}" srcOrd="1" destOrd="0" parTransId="{CEF59D63-A7EB-BB4C-9044-F13AA9DC29AA}" sibTransId="{536AD9F4-452B-2B45-A7AA-EB4AD18AC84D}"/>
    <dgm:cxn modelId="{26479DA3-4D4A-404D-A170-A4756AF6F6A5}" type="presOf" srcId="{9328DDDC-5A21-5744-BF53-DB5C0117B11B}" destId="{C9F4944B-E0F1-C344-85B7-F40195769628}" srcOrd="0" destOrd="0" presId="urn:microsoft.com/office/officeart/2005/8/layout/vList2"/>
    <dgm:cxn modelId="{AF56DFBA-8A8B-B64C-8630-7D08F7B5D6E3}" srcId="{9328DDDC-5A21-5744-BF53-DB5C0117B11B}" destId="{9E8BD525-5450-ED4D-A186-1838816CE248}" srcOrd="2" destOrd="0" parTransId="{91DE8C5D-A6F4-4B49-96B8-6F80E317480A}" sibTransId="{B34C6855-3593-4447-9BDE-E18CCE2130E5}"/>
    <dgm:cxn modelId="{58153FCA-8DFC-614D-98AF-09E44AE513B8}" type="presOf" srcId="{E4726B46-9D25-3745-B441-7BBEFC247415}" destId="{0658DBCC-A467-D244-8BA8-7100FD73C0D6}" srcOrd="0" destOrd="0" presId="urn:microsoft.com/office/officeart/2005/8/layout/vList2"/>
    <dgm:cxn modelId="{07D33DF7-0AB2-A646-86DE-316D944D76C7}" type="presOf" srcId="{9E8BD525-5450-ED4D-A186-1838816CE248}" destId="{73339A3F-5CD0-6B49-B702-E2B44E477E77}" srcOrd="0" destOrd="0" presId="urn:microsoft.com/office/officeart/2005/8/layout/vList2"/>
    <dgm:cxn modelId="{4E781630-3555-6A4A-AE72-2DD4500D4C57}" type="presParOf" srcId="{C9F4944B-E0F1-C344-85B7-F40195769628}" destId="{0658DBCC-A467-D244-8BA8-7100FD73C0D6}" srcOrd="0" destOrd="0" presId="urn:microsoft.com/office/officeart/2005/8/layout/vList2"/>
    <dgm:cxn modelId="{134A174E-4D25-4C4C-ACC4-8C686E7932A6}" type="presParOf" srcId="{C9F4944B-E0F1-C344-85B7-F40195769628}" destId="{BD495DD5-0C58-A74C-8373-5F183EC10D55}" srcOrd="1" destOrd="0" presId="urn:microsoft.com/office/officeart/2005/8/layout/vList2"/>
    <dgm:cxn modelId="{174AA045-3A39-C34D-91BA-690B6A80C2E3}" type="presParOf" srcId="{C9F4944B-E0F1-C344-85B7-F40195769628}" destId="{CAC59F18-67D8-D041-B3FE-C7ED838A9D9C}" srcOrd="2" destOrd="0" presId="urn:microsoft.com/office/officeart/2005/8/layout/vList2"/>
    <dgm:cxn modelId="{D19AD8D8-BC10-C449-920B-261AC0BBA99C}" type="presParOf" srcId="{C9F4944B-E0F1-C344-85B7-F40195769628}" destId="{783987E9-B0F9-EB44-9B5E-43570B0AC7AD}" srcOrd="3" destOrd="0" presId="urn:microsoft.com/office/officeart/2005/8/layout/vList2"/>
    <dgm:cxn modelId="{DE1B2A61-BCE5-864E-A224-0A70AB17DA5C}" type="presParOf" srcId="{C9F4944B-E0F1-C344-85B7-F40195769628}" destId="{73339A3F-5CD0-6B49-B702-E2B44E477E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F422E-F3BF-E842-BFD2-FB8F10483E4E}" type="doc">
      <dgm:prSet loTypeId="urn:microsoft.com/office/officeart/2005/8/layout/venn1" loCatId="relationship" qsTypeId="urn:microsoft.com/office/officeart/2005/8/quickstyle/simple3" qsCatId="simple" csTypeId="urn:microsoft.com/office/officeart/2005/8/colors/accent1_3" csCatId="accent1" phldr="1"/>
      <dgm:spPr/>
      <dgm:t>
        <a:bodyPr/>
        <a:lstStyle/>
        <a:p>
          <a:endParaRPr lang="en-US"/>
        </a:p>
      </dgm:t>
    </dgm:pt>
    <dgm:pt modelId="{D0F4DCA1-C9FA-A140-9AE5-15EF4EEE001A}">
      <dgm:prSet/>
      <dgm:spPr/>
      <dgm:t>
        <a:bodyPr/>
        <a:lstStyle/>
        <a:p>
          <a:r>
            <a:rPr lang="en-US" b="1" i="0" dirty="0">
              <a:solidFill>
                <a:srgbClr val="0070C0"/>
              </a:solidFill>
            </a:rPr>
            <a:t>Improved </a:t>
          </a:r>
          <a:r>
            <a:rPr lang="en-US" b="1" i="1" dirty="0">
              <a:solidFill>
                <a:srgbClr val="0070C0"/>
              </a:solidFill>
            </a:rPr>
            <a:t>workforce</a:t>
          </a:r>
          <a:r>
            <a:rPr lang="en-US" b="1" i="0" dirty="0">
              <a:solidFill>
                <a:srgbClr val="0070C0"/>
              </a:solidFill>
            </a:rPr>
            <a:t> issues</a:t>
          </a:r>
          <a:endParaRPr lang="en-US" dirty="0">
            <a:solidFill>
              <a:srgbClr val="0070C0"/>
            </a:solidFill>
          </a:endParaRPr>
        </a:p>
      </dgm:t>
    </dgm:pt>
    <dgm:pt modelId="{EE6AFB2B-F8C1-6047-82F7-E7A44279AAC0}" type="parTrans" cxnId="{603BFE38-16E7-C74B-A2B7-F7EF35346889}">
      <dgm:prSet/>
      <dgm:spPr/>
      <dgm:t>
        <a:bodyPr/>
        <a:lstStyle/>
        <a:p>
          <a:endParaRPr lang="en-US"/>
        </a:p>
      </dgm:t>
    </dgm:pt>
    <dgm:pt modelId="{A0678044-9E95-2F4C-940B-ECA1F5E9B376}" type="sibTrans" cxnId="{603BFE38-16E7-C74B-A2B7-F7EF35346889}">
      <dgm:prSet/>
      <dgm:spPr/>
      <dgm:t>
        <a:bodyPr/>
        <a:lstStyle/>
        <a:p>
          <a:endParaRPr lang="en-US"/>
        </a:p>
      </dgm:t>
    </dgm:pt>
    <dgm:pt modelId="{C9A24104-BDC7-F54C-A567-2CD5D1D4298E}">
      <dgm:prSet/>
      <dgm:spPr/>
      <dgm:t>
        <a:bodyPr/>
        <a:lstStyle/>
        <a:p>
          <a:r>
            <a:rPr lang="en-US" b="1" i="0" dirty="0">
              <a:solidFill>
                <a:srgbClr val="0070C0"/>
              </a:solidFill>
            </a:rPr>
            <a:t>Access to  </a:t>
          </a:r>
          <a:r>
            <a:rPr lang="en-US" b="1" i="1" dirty="0">
              <a:solidFill>
                <a:srgbClr val="0070C0"/>
              </a:solidFill>
            </a:rPr>
            <a:t>quality</a:t>
          </a:r>
          <a:r>
            <a:rPr lang="en-US" b="1" i="0" dirty="0">
              <a:solidFill>
                <a:srgbClr val="0070C0"/>
              </a:solidFill>
            </a:rPr>
            <a:t> care</a:t>
          </a:r>
          <a:endParaRPr lang="en-US" dirty="0">
            <a:solidFill>
              <a:srgbClr val="0070C0"/>
            </a:solidFill>
          </a:endParaRPr>
        </a:p>
      </dgm:t>
    </dgm:pt>
    <dgm:pt modelId="{D61046A0-FA19-5748-A4B3-0B7B083BBEF1}" type="parTrans" cxnId="{41A570AC-3E72-4F48-904D-633D1A2ACBE2}">
      <dgm:prSet/>
      <dgm:spPr/>
      <dgm:t>
        <a:bodyPr/>
        <a:lstStyle/>
        <a:p>
          <a:endParaRPr lang="en-US"/>
        </a:p>
      </dgm:t>
    </dgm:pt>
    <dgm:pt modelId="{BAC88093-8EC7-0E44-A8E8-FD9E6FFBA7A7}" type="sibTrans" cxnId="{41A570AC-3E72-4F48-904D-633D1A2ACBE2}">
      <dgm:prSet/>
      <dgm:spPr/>
      <dgm:t>
        <a:bodyPr/>
        <a:lstStyle/>
        <a:p>
          <a:endParaRPr lang="en-US"/>
        </a:p>
      </dgm:t>
    </dgm:pt>
    <dgm:pt modelId="{36AAA171-4B69-3B4A-93E3-E433CF88D646}">
      <dgm:prSet/>
      <dgm:spPr/>
      <dgm:t>
        <a:bodyPr/>
        <a:lstStyle/>
        <a:p>
          <a:r>
            <a:rPr lang="en-US" b="1" i="1" dirty="0">
              <a:solidFill>
                <a:srgbClr val="0070C0"/>
              </a:solidFill>
            </a:rPr>
            <a:t>Adaptable</a:t>
          </a:r>
          <a:r>
            <a:rPr lang="en-US" b="1" i="0" dirty="0">
              <a:solidFill>
                <a:srgbClr val="0070C0"/>
              </a:solidFill>
            </a:rPr>
            <a:t> family physicians</a:t>
          </a:r>
          <a:endParaRPr lang="en-US" dirty="0">
            <a:solidFill>
              <a:srgbClr val="0070C0"/>
            </a:solidFill>
          </a:endParaRPr>
        </a:p>
      </dgm:t>
    </dgm:pt>
    <dgm:pt modelId="{8D7F109F-072A-1A41-9072-66F1B1F745CD}" type="parTrans" cxnId="{ECB803EE-F639-814D-AC01-E91A00933A82}">
      <dgm:prSet/>
      <dgm:spPr/>
      <dgm:t>
        <a:bodyPr/>
        <a:lstStyle/>
        <a:p>
          <a:endParaRPr lang="en-US"/>
        </a:p>
      </dgm:t>
    </dgm:pt>
    <dgm:pt modelId="{CBB518E6-C741-4A48-9F96-B2702ECA66DA}" type="sibTrans" cxnId="{ECB803EE-F639-814D-AC01-E91A00933A82}">
      <dgm:prSet/>
      <dgm:spPr/>
      <dgm:t>
        <a:bodyPr/>
        <a:lstStyle/>
        <a:p>
          <a:endParaRPr lang="en-US"/>
        </a:p>
      </dgm:t>
    </dgm:pt>
    <dgm:pt modelId="{74CF7DA5-260C-654F-87DB-6C76DC9E7D11}" type="pres">
      <dgm:prSet presAssocID="{CF2F422E-F3BF-E842-BFD2-FB8F10483E4E}" presName="compositeShape" presStyleCnt="0">
        <dgm:presLayoutVars>
          <dgm:chMax val="7"/>
          <dgm:dir/>
          <dgm:resizeHandles val="exact"/>
        </dgm:presLayoutVars>
      </dgm:prSet>
      <dgm:spPr/>
    </dgm:pt>
    <dgm:pt modelId="{683ADB94-4DF9-2948-9044-E782501ACCE5}" type="pres">
      <dgm:prSet presAssocID="{D0F4DCA1-C9FA-A140-9AE5-15EF4EEE001A}" presName="circ1" presStyleLbl="vennNode1" presStyleIdx="0" presStyleCnt="3" custScaleX="110040" custScaleY="99001" custLinFactNeighborX="720" custLinFactNeighborY="-2083"/>
      <dgm:spPr/>
    </dgm:pt>
    <dgm:pt modelId="{06D064B7-C33E-A546-82AB-0F680B997190}" type="pres">
      <dgm:prSet presAssocID="{D0F4DCA1-C9FA-A140-9AE5-15EF4EEE001A}" presName="circ1Tx" presStyleLbl="revTx" presStyleIdx="0" presStyleCnt="0">
        <dgm:presLayoutVars>
          <dgm:chMax val="0"/>
          <dgm:chPref val="0"/>
          <dgm:bulletEnabled val="1"/>
        </dgm:presLayoutVars>
      </dgm:prSet>
      <dgm:spPr/>
    </dgm:pt>
    <dgm:pt modelId="{013AE1F2-074C-EF4E-A229-859A0B640C48}" type="pres">
      <dgm:prSet presAssocID="{C9A24104-BDC7-F54C-A567-2CD5D1D4298E}" presName="circ2" presStyleLbl="vennNode1" presStyleIdx="1" presStyleCnt="3" custScaleX="114675"/>
      <dgm:spPr/>
    </dgm:pt>
    <dgm:pt modelId="{89FCBF58-128B-E243-9334-783B43D766AA}" type="pres">
      <dgm:prSet presAssocID="{C9A24104-BDC7-F54C-A567-2CD5D1D4298E}" presName="circ2Tx" presStyleLbl="revTx" presStyleIdx="0" presStyleCnt="0">
        <dgm:presLayoutVars>
          <dgm:chMax val="0"/>
          <dgm:chPref val="0"/>
          <dgm:bulletEnabled val="1"/>
        </dgm:presLayoutVars>
      </dgm:prSet>
      <dgm:spPr/>
    </dgm:pt>
    <dgm:pt modelId="{E44A8ECE-3631-EC4A-9E01-9392A727F22B}" type="pres">
      <dgm:prSet presAssocID="{36AAA171-4B69-3B4A-93E3-E433CF88D646}" presName="circ3" presStyleLbl="vennNode1" presStyleIdx="2" presStyleCnt="3" custScaleX="112698" custLinFactNeighborX="-5743" custLinFactNeighborY="-766"/>
      <dgm:spPr/>
    </dgm:pt>
    <dgm:pt modelId="{6E769E48-7F78-ED43-B4CA-2899CCF5A171}" type="pres">
      <dgm:prSet presAssocID="{36AAA171-4B69-3B4A-93E3-E433CF88D646}" presName="circ3Tx" presStyleLbl="revTx" presStyleIdx="0" presStyleCnt="0">
        <dgm:presLayoutVars>
          <dgm:chMax val="0"/>
          <dgm:chPref val="0"/>
          <dgm:bulletEnabled val="1"/>
        </dgm:presLayoutVars>
      </dgm:prSet>
      <dgm:spPr/>
    </dgm:pt>
  </dgm:ptLst>
  <dgm:cxnLst>
    <dgm:cxn modelId="{0BEE0018-2FA4-834E-A6FC-6F73A764887B}" type="presOf" srcId="{C9A24104-BDC7-F54C-A567-2CD5D1D4298E}" destId="{89FCBF58-128B-E243-9334-783B43D766AA}" srcOrd="1" destOrd="0" presId="urn:microsoft.com/office/officeart/2005/8/layout/venn1"/>
    <dgm:cxn modelId="{44CA8619-E6AB-CB40-9003-EE45FCB824A6}" type="presOf" srcId="{D0F4DCA1-C9FA-A140-9AE5-15EF4EEE001A}" destId="{06D064B7-C33E-A546-82AB-0F680B997190}" srcOrd="1" destOrd="0" presId="urn:microsoft.com/office/officeart/2005/8/layout/venn1"/>
    <dgm:cxn modelId="{28C79F23-D6A0-A44E-B0F1-CC55088BDA04}" type="presOf" srcId="{CF2F422E-F3BF-E842-BFD2-FB8F10483E4E}" destId="{74CF7DA5-260C-654F-87DB-6C76DC9E7D11}" srcOrd="0" destOrd="0" presId="urn:microsoft.com/office/officeart/2005/8/layout/venn1"/>
    <dgm:cxn modelId="{603BFE38-16E7-C74B-A2B7-F7EF35346889}" srcId="{CF2F422E-F3BF-E842-BFD2-FB8F10483E4E}" destId="{D0F4DCA1-C9FA-A140-9AE5-15EF4EEE001A}" srcOrd="0" destOrd="0" parTransId="{EE6AFB2B-F8C1-6047-82F7-E7A44279AAC0}" sibTransId="{A0678044-9E95-2F4C-940B-ECA1F5E9B376}"/>
    <dgm:cxn modelId="{14089F4B-0EE4-7848-9646-974D22FA581B}" type="presOf" srcId="{36AAA171-4B69-3B4A-93E3-E433CF88D646}" destId="{E44A8ECE-3631-EC4A-9E01-9392A727F22B}" srcOrd="0" destOrd="0" presId="urn:microsoft.com/office/officeart/2005/8/layout/venn1"/>
    <dgm:cxn modelId="{2AA7C160-5000-2143-9F64-D95F79D1648B}" type="presOf" srcId="{C9A24104-BDC7-F54C-A567-2CD5D1D4298E}" destId="{013AE1F2-074C-EF4E-A229-859A0B640C48}" srcOrd="0" destOrd="0" presId="urn:microsoft.com/office/officeart/2005/8/layout/venn1"/>
    <dgm:cxn modelId="{41A570AC-3E72-4F48-904D-633D1A2ACBE2}" srcId="{CF2F422E-F3BF-E842-BFD2-FB8F10483E4E}" destId="{C9A24104-BDC7-F54C-A567-2CD5D1D4298E}" srcOrd="1" destOrd="0" parTransId="{D61046A0-FA19-5748-A4B3-0B7B083BBEF1}" sibTransId="{BAC88093-8EC7-0E44-A8E8-FD9E6FFBA7A7}"/>
    <dgm:cxn modelId="{9C0F74E1-3E4C-0245-BAAD-ADD72887FE18}" type="presOf" srcId="{36AAA171-4B69-3B4A-93E3-E433CF88D646}" destId="{6E769E48-7F78-ED43-B4CA-2899CCF5A171}" srcOrd="1" destOrd="0" presId="urn:microsoft.com/office/officeart/2005/8/layout/venn1"/>
    <dgm:cxn modelId="{ECB803EE-F639-814D-AC01-E91A00933A82}" srcId="{CF2F422E-F3BF-E842-BFD2-FB8F10483E4E}" destId="{36AAA171-4B69-3B4A-93E3-E433CF88D646}" srcOrd="2" destOrd="0" parTransId="{8D7F109F-072A-1A41-9072-66F1B1F745CD}" sibTransId="{CBB518E6-C741-4A48-9F96-B2702ECA66DA}"/>
    <dgm:cxn modelId="{5828A1F3-82A0-234D-9629-76A64C25E99F}" type="presOf" srcId="{D0F4DCA1-C9FA-A140-9AE5-15EF4EEE001A}" destId="{683ADB94-4DF9-2948-9044-E782501ACCE5}" srcOrd="0" destOrd="0" presId="urn:microsoft.com/office/officeart/2005/8/layout/venn1"/>
    <dgm:cxn modelId="{C88B93A3-E338-9A4C-8C96-D53F0B2870BC}" type="presParOf" srcId="{74CF7DA5-260C-654F-87DB-6C76DC9E7D11}" destId="{683ADB94-4DF9-2948-9044-E782501ACCE5}" srcOrd="0" destOrd="0" presId="urn:microsoft.com/office/officeart/2005/8/layout/venn1"/>
    <dgm:cxn modelId="{F782FA54-B4F5-B845-BF9E-7D52BA63DE04}" type="presParOf" srcId="{74CF7DA5-260C-654F-87DB-6C76DC9E7D11}" destId="{06D064B7-C33E-A546-82AB-0F680B997190}" srcOrd="1" destOrd="0" presId="urn:microsoft.com/office/officeart/2005/8/layout/venn1"/>
    <dgm:cxn modelId="{EED69DAB-D002-A241-937D-06B39F46C9A1}" type="presParOf" srcId="{74CF7DA5-260C-654F-87DB-6C76DC9E7D11}" destId="{013AE1F2-074C-EF4E-A229-859A0B640C48}" srcOrd="2" destOrd="0" presId="urn:microsoft.com/office/officeart/2005/8/layout/venn1"/>
    <dgm:cxn modelId="{03AB9259-35AD-9E40-96D2-7BFC101B82EA}" type="presParOf" srcId="{74CF7DA5-260C-654F-87DB-6C76DC9E7D11}" destId="{89FCBF58-128B-E243-9334-783B43D766AA}" srcOrd="3" destOrd="0" presId="urn:microsoft.com/office/officeart/2005/8/layout/venn1"/>
    <dgm:cxn modelId="{0301C809-0FBC-2748-A515-4E605EFD0EF3}" type="presParOf" srcId="{74CF7DA5-260C-654F-87DB-6C76DC9E7D11}" destId="{E44A8ECE-3631-EC4A-9E01-9392A727F22B}" srcOrd="4" destOrd="0" presId="urn:microsoft.com/office/officeart/2005/8/layout/venn1"/>
    <dgm:cxn modelId="{CC24A15D-FD61-A944-B795-3C58FE63989B}" type="presParOf" srcId="{74CF7DA5-260C-654F-87DB-6C76DC9E7D11}" destId="{6E769E48-7F78-ED43-B4CA-2899CCF5A17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25316C-A837-4FE7-A93C-2F99E4A6077E}" type="doc">
      <dgm:prSet loTypeId="urn:microsoft.com/office/officeart/2005/8/layout/hierarchy3" loCatId="" qsTypeId="urn:microsoft.com/office/officeart/2005/8/quickstyle/simple1" qsCatId="simple" csTypeId="urn:microsoft.com/office/officeart/2005/8/colors/colorful4" csCatId="colorful" phldr="1"/>
      <dgm:spPr/>
      <dgm:t>
        <a:bodyPr/>
        <a:lstStyle/>
        <a:p>
          <a:endParaRPr lang="en-US"/>
        </a:p>
      </dgm:t>
    </dgm:pt>
    <dgm:pt modelId="{4F30F5A1-9B4C-4D1C-A679-94ACF728F844}">
      <dgm:prSet custT="1"/>
      <dgm:spPr>
        <a:xfrm>
          <a:off x="9245" y="655936"/>
          <a:ext cx="2417063" cy="758565"/>
        </a:xfrm>
        <a:solidFill>
          <a:srgbClr val="0070C0"/>
        </a:solidFill>
      </dgm:spPr>
      <dgm:t>
        <a:bodyPr/>
        <a:lstStyle/>
        <a:p>
          <a:pPr>
            <a:buNone/>
          </a:pPr>
          <a:r>
            <a:rPr lang="en-US" sz="2200" dirty="0">
              <a:latin typeface="Calibri" panose="020F0502020204030204" pitchFamily="34" charset="0"/>
              <a:ea typeface="+mn-ea"/>
              <a:cs typeface="Calibri" panose="020F0502020204030204" pitchFamily="34" charset="0"/>
            </a:rPr>
            <a:t>Curriculum</a:t>
          </a:r>
        </a:p>
      </dgm:t>
    </dgm:pt>
    <dgm:pt modelId="{8AF21E6E-3AC2-4685-B5B7-94A28DB96456}" type="parTrans" cxnId="{AE0E661A-E56A-481A-98A0-F54199BD1BD6}">
      <dgm:prSet/>
      <dgm:spPr/>
      <dgm:t>
        <a:bodyPr/>
        <a:lstStyle/>
        <a:p>
          <a:endParaRPr lang="en-US"/>
        </a:p>
      </dgm:t>
    </dgm:pt>
    <dgm:pt modelId="{271009A3-B6C6-4CFE-8EE2-F92590EE2741}" type="sibTrans" cxnId="{AE0E661A-E56A-481A-98A0-F54199BD1BD6}">
      <dgm:prSet/>
      <dgm:spPr/>
      <dgm:t>
        <a:bodyPr/>
        <a:lstStyle/>
        <a:p>
          <a:endParaRPr lang="en-US"/>
        </a:p>
      </dgm:t>
    </dgm:pt>
    <dgm:pt modelId="{0D13A5CA-1293-408B-A59D-B53B021DE7D7}">
      <dgm:prSet custT="1"/>
      <dgm:spPr>
        <a:xfrm>
          <a:off x="9245" y="1414502"/>
          <a:ext cx="2417063" cy="1948828"/>
        </a:xfrm>
      </dgm:spPr>
      <dgm:t>
        <a:bodyPr/>
        <a:lstStyle/>
        <a:p>
          <a:pPr algn="l">
            <a:buFont typeface="Arial" panose="020B0604020202020204" pitchFamily="34" charset="0"/>
            <a:buNone/>
          </a:pPr>
          <a:r>
            <a:rPr lang="en-US" sz="2200" dirty="0">
              <a:latin typeface="Calibri" panose="020F0502020204030204" pitchFamily="34" charset="0"/>
              <a:ea typeface="+mn-ea"/>
              <a:cs typeface="Calibri" panose="020F0502020204030204" pitchFamily="34" charset="0"/>
            </a:rPr>
            <a:t>Electives</a:t>
          </a:r>
        </a:p>
      </dgm:t>
    </dgm:pt>
    <dgm:pt modelId="{3133B31D-1007-45F6-B3D4-78FEACBEF75D}" type="parTrans" cxnId="{0E0E1F26-42C8-42FE-9F32-1AD2EB06DAD1}">
      <dgm:prSet/>
      <dgm:spPr/>
      <dgm:t>
        <a:bodyPr/>
        <a:lstStyle/>
        <a:p>
          <a:endParaRPr lang="en-US"/>
        </a:p>
      </dgm:t>
    </dgm:pt>
    <dgm:pt modelId="{D140EB07-E9DE-470A-AC79-E34CD07D9521}" type="sibTrans" cxnId="{0E0E1F26-42C8-42FE-9F32-1AD2EB06DAD1}">
      <dgm:prSet/>
      <dgm:spPr/>
      <dgm:t>
        <a:bodyPr/>
        <a:lstStyle/>
        <a:p>
          <a:endParaRPr lang="en-US"/>
        </a:p>
      </dgm:t>
    </dgm:pt>
    <dgm:pt modelId="{07E95075-D42F-43E7-9DC0-4305AE545AFC}">
      <dgm:prSet custT="1"/>
      <dgm:spPr>
        <a:xfrm>
          <a:off x="2764697" y="655936"/>
          <a:ext cx="2417063" cy="758565"/>
        </a:xfrm>
        <a:solidFill>
          <a:srgbClr val="7030A0"/>
        </a:solidFill>
      </dgm:spPr>
      <dgm:t>
        <a:bodyPr/>
        <a:lstStyle/>
        <a:p>
          <a:pPr>
            <a:buNone/>
          </a:pPr>
          <a:r>
            <a:rPr lang="en-US" sz="2200" dirty="0">
              <a:latin typeface="Calibri" panose="020F0502020204030204" pitchFamily="34" charset="0"/>
              <a:ea typeface="+mn-ea"/>
              <a:cs typeface="Calibri" panose="020F0502020204030204" pitchFamily="34" charset="0"/>
            </a:rPr>
            <a:t>Assessment</a:t>
          </a:r>
        </a:p>
      </dgm:t>
    </dgm:pt>
    <dgm:pt modelId="{42831279-17F2-4361-896B-0715D1A946AB}" type="parTrans" cxnId="{7EB68AC4-1D4A-4AC5-AE42-59F30EF5BFCF}">
      <dgm:prSet/>
      <dgm:spPr/>
      <dgm:t>
        <a:bodyPr/>
        <a:lstStyle/>
        <a:p>
          <a:endParaRPr lang="en-US"/>
        </a:p>
      </dgm:t>
    </dgm:pt>
    <dgm:pt modelId="{A30CAF8B-6149-4EDF-B84B-1D7E95EB1566}" type="sibTrans" cxnId="{7EB68AC4-1D4A-4AC5-AE42-59F30EF5BFCF}">
      <dgm:prSet/>
      <dgm:spPr/>
      <dgm:t>
        <a:bodyPr/>
        <a:lstStyle/>
        <a:p>
          <a:endParaRPr lang="en-US"/>
        </a:p>
      </dgm:t>
    </dgm:pt>
    <dgm:pt modelId="{933DA3F6-A275-4053-9283-112E304D4BD5}">
      <dgm:prSet custT="1"/>
      <dgm:spPr>
        <a:xfrm>
          <a:off x="5520150" y="696670"/>
          <a:ext cx="2417063" cy="966825"/>
        </a:xfrm>
        <a:solidFill>
          <a:srgbClr val="00B050"/>
        </a:solidFill>
      </dgm:spPr>
      <dgm:t>
        <a:bodyPr/>
        <a:lstStyle/>
        <a:p>
          <a:pPr>
            <a:buNone/>
          </a:pPr>
          <a:r>
            <a:rPr lang="en-US" sz="2200" dirty="0">
              <a:latin typeface="Calibri" panose="020F0502020204030204" pitchFamily="34" charset="0"/>
              <a:ea typeface="+mn-ea"/>
              <a:cs typeface="Calibri" panose="020F0502020204030204" pitchFamily="34" charset="0"/>
            </a:rPr>
            <a:t>Resident Engagement</a:t>
          </a:r>
        </a:p>
      </dgm:t>
    </dgm:pt>
    <dgm:pt modelId="{493484D0-FCED-412B-A99C-69F61E1BE172}" type="parTrans" cxnId="{8E730CE9-99E6-4C1A-936C-13A650E70A5F}">
      <dgm:prSet/>
      <dgm:spPr/>
      <dgm:t>
        <a:bodyPr/>
        <a:lstStyle/>
        <a:p>
          <a:endParaRPr lang="en-US"/>
        </a:p>
      </dgm:t>
    </dgm:pt>
    <dgm:pt modelId="{81A42D2C-F55F-4B69-BE5F-3BB94139A222}" type="sibTrans" cxnId="{8E730CE9-99E6-4C1A-936C-13A650E70A5F}">
      <dgm:prSet/>
      <dgm:spPr/>
      <dgm:t>
        <a:bodyPr/>
        <a:lstStyle/>
        <a:p>
          <a:endParaRPr lang="en-US"/>
        </a:p>
      </dgm:t>
    </dgm:pt>
    <dgm:pt modelId="{5C050EC7-9427-4A0E-8973-F4832E0F7EF9}">
      <dgm:prSet custT="1"/>
      <dgm:spPr>
        <a:xfrm>
          <a:off x="2741566"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Lots of it</a:t>
          </a:r>
        </a:p>
      </dgm:t>
    </dgm:pt>
    <dgm:pt modelId="{DF4FCB5D-92BA-473D-A607-C0BAD369CE2C}" type="parTrans" cxnId="{BC22B408-580C-4367-9331-9CA1C794380F}">
      <dgm:prSet/>
      <dgm:spPr/>
      <dgm:t>
        <a:bodyPr/>
        <a:lstStyle/>
        <a:p>
          <a:endParaRPr lang="en-US"/>
        </a:p>
      </dgm:t>
    </dgm:pt>
    <dgm:pt modelId="{8E0405DD-EE72-4665-BFF4-41B9051894B2}" type="sibTrans" cxnId="{BC22B408-580C-4367-9331-9CA1C794380F}">
      <dgm:prSet/>
      <dgm:spPr/>
      <dgm:t>
        <a:bodyPr/>
        <a:lstStyle/>
        <a:p>
          <a:endParaRPr lang="en-US"/>
        </a:p>
      </dgm:t>
    </dgm:pt>
    <dgm:pt modelId="{598B40C2-0182-3042-820D-57DFE67E962C}">
      <dgm:prSet custT="1"/>
      <dgm:spPr>
        <a:xfrm>
          <a:off x="5520150" y="1595162"/>
          <a:ext cx="2417063" cy="1727433"/>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ILPs</a:t>
          </a:r>
        </a:p>
      </dgm:t>
    </dgm:pt>
    <dgm:pt modelId="{EE93A99D-33CC-4C44-A935-DF47B0300919}" type="parTrans" cxnId="{27EC1C7B-27A1-5A47-8ED0-6ADADEC3E6D3}">
      <dgm:prSet/>
      <dgm:spPr/>
      <dgm:t>
        <a:bodyPr/>
        <a:lstStyle/>
        <a:p>
          <a:endParaRPr lang="en-US"/>
        </a:p>
      </dgm:t>
    </dgm:pt>
    <dgm:pt modelId="{EBCAF477-633E-B842-9DE9-34D462AE33F9}" type="sibTrans" cxnId="{27EC1C7B-27A1-5A47-8ED0-6ADADEC3E6D3}">
      <dgm:prSet/>
      <dgm:spPr/>
      <dgm:t>
        <a:bodyPr/>
        <a:lstStyle/>
        <a:p>
          <a:endParaRPr lang="en-US"/>
        </a:p>
      </dgm:t>
    </dgm:pt>
    <dgm:pt modelId="{9994B2CE-196C-F54A-9933-814EDB1CB1E4}">
      <dgm:prSet custT="1"/>
      <dgm:spPr>
        <a:xfrm>
          <a:off x="9245"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Not just numbers</a:t>
          </a:r>
        </a:p>
      </dgm:t>
    </dgm:pt>
    <dgm:pt modelId="{06F09F8F-28CC-E549-BA64-8233A948BFD7}" type="parTrans" cxnId="{68734F26-C83C-1A42-86F8-EDC52F70EADC}">
      <dgm:prSet/>
      <dgm:spPr/>
      <dgm:t>
        <a:bodyPr/>
        <a:lstStyle/>
        <a:p>
          <a:endParaRPr lang="en-US"/>
        </a:p>
      </dgm:t>
    </dgm:pt>
    <dgm:pt modelId="{91826E0B-0EC6-314F-A2B5-B641002BE960}" type="sibTrans" cxnId="{68734F26-C83C-1A42-86F8-EDC52F70EADC}">
      <dgm:prSet/>
      <dgm:spPr/>
      <dgm:t>
        <a:bodyPr/>
        <a:lstStyle/>
        <a:p>
          <a:endParaRPr lang="en-US"/>
        </a:p>
      </dgm:t>
    </dgm:pt>
    <dgm:pt modelId="{C250DF41-AA63-F048-8DF8-0A23DED4688B}">
      <dgm:prSet custT="1"/>
      <dgm:spPr>
        <a:xfrm>
          <a:off x="2741566"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Feedback</a:t>
          </a:r>
        </a:p>
      </dgm:t>
    </dgm:pt>
    <dgm:pt modelId="{DF8EA364-BD14-644D-B447-99F819FAD00B}" type="parTrans" cxnId="{C72ADA9E-8F4D-F141-9264-6A1A224A47D8}">
      <dgm:prSet/>
      <dgm:spPr/>
      <dgm:t>
        <a:bodyPr/>
        <a:lstStyle/>
        <a:p>
          <a:endParaRPr lang="en-US"/>
        </a:p>
      </dgm:t>
    </dgm:pt>
    <dgm:pt modelId="{7F4638B0-200A-2049-A9BC-CB9B053D3C9C}" type="sibTrans" cxnId="{C72ADA9E-8F4D-F141-9264-6A1A224A47D8}">
      <dgm:prSet/>
      <dgm:spPr/>
      <dgm:t>
        <a:bodyPr/>
        <a:lstStyle/>
        <a:p>
          <a:endParaRPr lang="en-US"/>
        </a:p>
      </dgm:t>
    </dgm:pt>
    <dgm:pt modelId="{185FF1F6-5A4A-9C4B-94AA-39963E088D16}">
      <dgm:prSet custT="1"/>
      <dgm:spPr>
        <a:xfrm>
          <a:off x="2741566"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Direct Observation</a:t>
          </a:r>
        </a:p>
      </dgm:t>
    </dgm:pt>
    <dgm:pt modelId="{B3905EB8-0B15-C944-B2C2-778484F1B5DE}" type="parTrans" cxnId="{E6F148AE-2E73-924F-83F4-2A053D7E7CCE}">
      <dgm:prSet/>
      <dgm:spPr/>
      <dgm:t>
        <a:bodyPr/>
        <a:lstStyle/>
        <a:p>
          <a:endParaRPr lang="en-US"/>
        </a:p>
      </dgm:t>
    </dgm:pt>
    <dgm:pt modelId="{93443D19-D494-9F42-A339-C69C761CEB63}" type="sibTrans" cxnId="{E6F148AE-2E73-924F-83F4-2A053D7E7CCE}">
      <dgm:prSet/>
      <dgm:spPr/>
      <dgm:t>
        <a:bodyPr/>
        <a:lstStyle/>
        <a:p>
          <a:endParaRPr lang="en-US"/>
        </a:p>
      </dgm:t>
    </dgm:pt>
    <dgm:pt modelId="{4484C09C-01C3-C14D-9859-01971398400E}">
      <dgm:prSet custT="1"/>
      <dgm:spPr>
        <a:xfrm>
          <a:off x="5520150" y="1595162"/>
          <a:ext cx="2417063" cy="1727433"/>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Feedback </a:t>
          </a:r>
          <a:r>
            <a:rPr lang="en-US" sz="2200" i="1" dirty="0">
              <a:latin typeface="Calibri" panose="020F0502020204030204" pitchFamily="34" charset="0"/>
              <a:ea typeface="+mn-ea"/>
              <a:cs typeface="Calibri" panose="020F0502020204030204" pitchFamily="34" charset="0"/>
            </a:rPr>
            <a:t>to</a:t>
          </a:r>
          <a:r>
            <a:rPr lang="en-US" sz="2200" dirty="0">
              <a:latin typeface="Calibri" panose="020F0502020204030204" pitchFamily="34" charset="0"/>
              <a:ea typeface="+mn-ea"/>
              <a:cs typeface="Calibri" panose="020F0502020204030204" pitchFamily="34" charset="0"/>
            </a:rPr>
            <a:t> faculty</a:t>
          </a:r>
        </a:p>
      </dgm:t>
    </dgm:pt>
    <dgm:pt modelId="{92766A37-B7F0-3543-8CF9-87B5DF9D910D}" type="parTrans" cxnId="{54CBF37E-D9CF-6849-80CE-03328F9A6C9E}">
      <dgm:prSet/>
      <dgm:spPr/>
      <dgm:t>
        <a:bodyPr/>
        <a:lstStyle/>
        <a:p>
          <a:endParaRPr lang="en-US"/>
        </a:p>
      </dgm:t>
    </dgm:pt>
    <dgm:pt modelId="{3C809B4E-EFD2-4E40-8BD1-D79C8D7266A6}" type="sibTrans" cxnId="{54CBF37E-D9CF-6849-80CE-03328F9A6C9E}">
      <dgm:prSet/>
      <dgm:spPr/>
      <dgm:t>
        <a:bodyPr/>
        <a:lstStyle/>
        <a:p>
          <a:endParaRPr lang="en-US"/>
        </a:p>
      </dgm:t>
    </dgm:pt>
    <dgm:pt modelId="{8429F3C0-721C-0149-BEE7-702FCD1F888F}">
      <dgm:prSet custT="1"/>
      <dgm:spPr>
        <a:xfrm>
          <a:off x="5520150" y="1595162"/>
          <a:ext cx="2417063" cy="1727433"/>
        </a:xfrm>
        <a:solidFill>
          <a:srgbClr val="00B0F0"/>
        </a:solidFill>
      </dgm:spPr>
      <dgm:t>
        <a:bodyPr/>
        <a:lstStyle/>
        <a:p>
          <a:pPr algn="ctr">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Coaching</a:t>
          </a:r>
        </a:p>
      </dgm:t>
    </dgm:pt>
    <dgm:pt modelId="{1D88195B-E8DF-B84A-9309-AD86D967CBF2}" type="parTrans" cxnId="{2966972C-DFB7-DB45-AD29-12E0E853763E}">
      <dgm:prSet/>
      <dgm:spPr/>
      <dgm:t>
        <a:bodyPr/>
        <a:lstStyle/>
        <a:p>
          <a:endParaRPr lang="en-US"/>
        </a:p>
      </dgm:t>
    </dgm:pt>
    <dgm:pt modelId="{197DDB89-1197-C546-8A40-348D240AF3E0}" type="sibTrans" cxnId="{2966972C-DFB7-DB45-AD29-12E0E853763E}">
      <dgm:prSet/>
      <dgm:spPr/>
      <dgm:t>
        <a:bodyPr/>
        <a:lstStyle/>
        <a:p>
          <a:endParaRPr lang="en-US"/>
        </a:p>
      </dgm:t>
    </dgm:pt>
    <dgm:pt modelId="{8FAEE79E-CE9B-8548-B852-ACE06FAE9E2B}">
      <dgm:prSet custT="1"/>
      <dgm:spPr>
        <a:xfrm>
          <a:off x="9245" y="1414502"/>
          <a:ext cx="2417063" cy="1948828"/>
        </a:xfrm>
      </dgm:spPr>
      <dgm:t>
        <a:bodyPr/>
        <a:lstStyle/>
        <a:p>
          <a:pPr algn="l">
            <a:buFont typeface="Arial" panose="020B0604020202020204" pitchFamily="34" charset="0"/>
            <a:buChar char="•"/>
          </a:pPr>
          <a:r>
            <a:rPr lang="en-US" sz="2200" b="1" dirty="0">
              <a:latin typeface="Calibri" panose="020F0502020204030204" pitchFamily="34" charset="0"/>
              <a:ea typeface="+mn-ea"/>
              <a:cs typeface="Calibri" panose="020F0502020204030204" pitchFamily="34" charset="0"/>
            </a:rPr>
            <a:t>Outcomes</a:t>
          </a:r>
          <a:endParaRPr lang="en-US" sz="2200" dirty="0">
            <a:latin typeface="Calibri" panose="020F0502020204030204" pitchFamily="34" charset="0"/>
            <a:ea typeface="+mn-ea"/>
            <a:cs typeface="Calibri" panose="020F0502020204030204" pitchFamily="34" charset="0"/>
          </a:endParaRPr>
        </a:p>
      </dgm:t>
    </dgm:pt>
    <dgm:pt modelId="{720A3201-EFE9-704F-94BD-753251183671}" type="parTrans" cxnId="{F7471B3E-5CCE-A543-AE59-7A6A3F032554}">
      <dgm:prSet/>
      <dgm:spPr/>
      <dgm:t>
        <a:bodyPr/>
        <a:lstStyle/>
        <a:p>
          <a:endParaRPr lang="en-US"/>
        </a:p>
      </dgm:t>
    </dgm:pt>
    <dgm:pt modelId="{0E8B3572-A312-474B-A6CF-11F84C839213}" type="sibTrans" cxnId="{F7471B3E-5CCE-A543-AE59-7A6A3F032554}">
      <dgm:prSet/>
      <dgm:spPr/>
      <dgm:t>
        <a:bodyPr/>
        <a:lstStyle/>
        <a:p>
          <a:endParaRPr lang="en-US"/>
        </a:p>
      </dgm:t>
    </dgm:pt>
    <dgm:pt modelId="{64FF1A36-83B9-D84F-AA5B-E45D57B7AB38}">
      <dgm:prSet custT="1"/>
      <dgm:spPr>
        <a:xfrm>
          <a:off x="5520150" y="1595162"/>
          <a:ext cx="2417063" cy="1727433"/>
        </a:xfrm>
      </dgm:spPr>
      <dgm:t>
        <a:bodyPr/>
        <a:lstStyle/>
        <a:p>
          <a:pPr algn="ctr">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Learner Focused</a:t>
          </a:r>
        </a:p>
      </dgm:t>
    </dgm:pt>
    <dgm:pt modelId="{3C16E36F-9295-B841-BF9C-D379FEEA73D5}" type="parTrans" cxnId="{E3DE3617-778D-D146-AC9D-784BFA5E1223}">
      <dgm:prSet/>
      <dgm:spPr/>
      <dgm:t>
        <a:bodyPr/>
        <a:lstStyle/>
        <a:p>
          <a:endParaRPr lang="en-US"/>
        </a:p>
      </dgm:t>
    </dgm:pt>
    <dgm:pt modelId="{57CBE3E4-5A45-FE4C-934D-C0BBBF1E2DA2}" type="sibTrans" cxnId="{E3DE3617-778D-D146-AC9D-784BFA5E1223}">
      <dgm:prSet/>
      <dgm:spPr/>
      <dgm:t>
        <a:bodyPr/>
        <a:lstStyle/>
        <a:p>
          <a:endParaRPr lang="en-US"/>
        </a:p>
      </dgm:t>
    </dgm:pt>
    <dgm:pt modelId="{F7F999F0-82DF-5D45-BE68-1253C0480EE6}">
      <dgm:prSet custT="1"/>
      <dgm:spPr>
        <a:xfrm>
          <a:off x="5520150" y="1595162"/>
          <a:ext cx="2417063" cy="1727433"/>
        </a:xfrm>
      </dgm:spPr>
      <dgm:t>
        <a:bodyPr/>
        <a:lstStyle/>
        <a:p>
          <a:pPr algn="ctr">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SMART Objectives</a:t>
          </a:r>
        </a:p>
      </dgm:t>
    </dgm:pt>
    <dgm:pt modelId="{425A08CA-35B5-9640-B6F6-9B9442B33F1F}" type="parTrans" cxnId="{29B104EF-1E03-094E-85E1-EA7C16F941C5}">
      <dgm:prSet/>
      <dgm:spPr/>
      <dgm:t>
        <a:bodyPr/>
        <a:lstStyle/>
        <a:p>
          <a:endParaRPr lang="en-US"/>
        </a:p>
      </dgm:t>
    </dgm:pt>
    <dgm:pt modelId="{F3A5E6AC-E02E-624F-9645-38ECDBED373A}" type="sibTrans" cxnId="{29B104EF-1E03-094E-85E1-EA7C16F941C5}">
      <dgm:prSet/>
      <dgm:spPr/>
      <dgm:t>
        <a:bodyPr/>
        <a:lstStyle/>
        <a:p>
          <a:endParaRPr lang="en-US"/>
        </a:p>
      </dgm:t>
    </dgm:pt>
    <dgm:pt modelId="{CBE42956-5516-094E-9F2C-BE400B8D33CD}">
      <dgm:prSet custT="1"/>
      <dgm:spPr>
        <a:xfrm>
          <a:off x="5520150" y="1595162"/>
          <a:ext cx="2417063" cy="1727433"/>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Resident Education</a:t>
          </a:r>
        </a:p>
      </dgm:t>
    </dgm:pt>
    <dgm:pt modelId="{28436C7C-7FA0-6141-9F18-282342D931E6}" type="parTrans" cxnId="{D15FDD08-DC66-5B43-A0AF-D12F0CA37C6E}">
      <dgm:prSet/>
      <dgm:spPr/>
      <dgm:t>
        <a:bodyPr/>
        <a:lstStyle/>
        <a:p>
          <a:endParaRPr lang="en-US"/>
        </a:p>
      </dgm:t>
    </dgm:pt>
    <dgm:pt modelId="{53DC78ED-11CA-2C4E-99A4-9807FAC4B99E}" type="sibTrans" cxnId="{D15FDD08-DC66-5B43-A0AF-D12F0CA37C6E}">
      <dgm:prSet/>
      <dgm:spPr/>
      <dgm:t>
        <a:bodyPr/>
        <a:lstStyle/>
        <a:p>
          <a:endParaRPr lang="en-US"/>
        </a:p>
      </dgm:t>
    </dgm:pt>
    <dgm:pt modelId="{7EA19F24-4913-034B-8D8D-ED4A34D78262}">
      <dgm:prSet custT="1"/>
      <dgm:spPr>
        <a:xfrm>
          <a:off x="9245"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Progressive</a:t>
          </a:r>
        </a:p>
      </dgm:t>
    </dgm:pt>
    <dgm:pt modelId="{126F93F1-203D-CD45-A565-6E2DDA168480}" type="parTrans" cxnId="{8E7826E2-724B-CB47-B6CF-E94BDF87466A}">
      <dgm:prSet/>
      <dgm:spPr/>
      <dgm:t>
        <a:bodyPr/>
        <a:lstStyle/>
        <a:p>
          <a:endParaRPr lang="en-US"/>
        </a:p>
      </dgm:t>
    </dgm:pt>
    <dgm:pt modelId="{B14A3440-AD25-8E44-814C-04F99D34385E}" type="sibTrans" cxnId="{8E7826E2-724B-CB47-B6CF-E94BDF87466A}">
      <dgm:prSet/>
      <dgm:spPr/>
      <dgm:t>
        <a:bodyPr/>
        <a:lstStyle/>
        <a:p>
          <a:endParaRPr lang="en-US"/>
        </a:p>
      </dgm:t>
    </dgm:pt>
    <dgm:pt modelId="{5829C665-7679-4043-B015-8CFF8AE0FF2C}" type="pres">
      <dgm:prSet presAssocID="{EC25316C-A837-4FE7-A93C-2F99E4A6077E}" presName="diagram" presStyleCnt="0">
        <dgm:presLayoutVars>
          <dgm:chPref val="1"/>
          <dgm:dir/>
          <dgm:animOne val="branch"/>
          <dgm:animLvl val="lvl"/>
          <dgm:resizeHandles/>
        </dgm:presLayoutVars>
      </dgm:prSet>
      <dgm:spPr/>
    </dgm:pt>
    <dgm:pt modelId="{BA45DBC3-E09D-8A46-A319-8F4A1A721D33}" type="pres">
      <dgm:prSet presAssocID="{4F30F5A1-9B4C-4D1C-A679-94ACF728F844}" presName="root" presStyleCnt="0"/>
      <dgm:spPr/>
    </dgm:pt>
    <dgm:pt modelId="{525302FA-E44E-8944-9826-159B8CCCE8F8}" type="pres">
      <dgm:prSet presAssocID="{4F30F5A1-9B4C-4D1C-A679-94ACF728F844}" presName="rootComposite" presStyleCnt="0"/>
      <dgm:spPr/>
    </dgm:pt>
    <dgm:pt modelId="{AF910191-E0B8-294F-A7D9-0099F521E441}" type="pres">
      <dgm:prSet presAssocID="{4F30F5A1-9B4C-4D1C-A679-94ACF728F844}" presName="rootText" presStyleLbl="node1" presStyleIdx="0" presStyleCnt="4" custScaleX="117804"/>
      <dgm:spPr/>
    </dgm:pt>
    <dgm:pt modelId="{3DC691E1-7175-AE49-86DA-82CD6A116B16}" type="pres">
      <dgm:prSet presAssocID="{4F30F5A1-9B4C-4D1C-A679-94ACF728F844}" presName="rootConnector" presStyleLbl="node1" presStyleIdx="0" presStyleCnt="4"/>
      <dgm:spPr/>
    </dgm:pt>
    <dgm:pt modelId="{67403E7F-836E-4C41-A021-B52384125241}" type="pres">
      <dgm:prSet presAssocID="{4F30F5A1-9B4C-4D1C-A679-94ACF728F844}" presName="childShape" presStyleCnt="0"/>
      <dgm:spPr/>
    </dgm:pt>
    <dgm:pt modelId="{916C3A4A-5EC2-574E-A9DB-4561B1A5F2DA}" type="pres">
      <dgm:prSet presAssocID="{3133B31D-1007-45F6-B3D4-78FEACBEF75D}" presName="Name13" presStyleLbl="parChTrans1D2" presStyleIdx="0" presStyleCnt="12"/>
      <dgm:spPr/>
    </dgm:pt>
    <dgm:pt modelId="{0FA57106-D19A-A847-BC90-48779B3B3AE1}" type="pres">
      <dgm:prSet presAssocID="{0D13A5CA-1293-408B-A59D-B53B021DE7D7}" presName="childText" presStyleLbl="bgAcc1" presStyleIdx="0" presStyleCnt="12" custScaleX="125222">
        <dgm:presLayoutVars>
          <dgm:bulletEnabled val="1"/>
        </dgm:presLayoutVars>
      </dgm:prSet>
      <dgm:spPr/>
    </dgm:pt>
    <dgm:pt modelId="{814B924F-CAC3-5945-9AF9-6430856EA891}" type="pres">
      <dgm:prSet presAssocID="{06F09F8F-28CC-E549-BA64-8233A948BFD7}" presName="Name13" presStyleLbl="parChTrans1D2" presStyleIdx="1" presStyleCnt="12"/>
      <dgm:spPr/>
    </dgm:pt>
    <dgm:pt modelId="{4019EED8-B156-0243-9472-196BC42A2FBC}" type="pres">
      <dgm:prSet presAssocID="{9994B2CE-196C-F54A-9933-814EDB1CB1E4}" presName="childText" presStyleLbl="bgAcc1" presStyleIdx="1" presStyleCnt="12" custScaleX="112528" custScaleY="117620">
        <dgm:presLayoutVars>
          <dgm:bulletEnabled val="1"/>
        </dgm:presLayoutVars>
      </dgm:prSet>
      <dgm:spPr/>
    </dgm:pt>
    <dgm:pt modelId="{D5215479-5C26-0448-859E-1D488D8BA0BA}" type="pres">
      <dgm:prSet presAssocID="{126F93F1-203D-CD45-A565-6E2DDA168480}" presName="Name13" presStyleLbl="parChTrans1D2" presStyleIdx="2" presStyleCnt="12"/>
      <dgm:spPr/>
    </dgm:pt>
    <dgm:pt modelId="{58B5EF73-667C-1C41-93D1-805966023753}" type="pres">
      <dgm:prSet presAssocID="{7EA19F24-4913-034B-8D8D-ED4A34D78262}" presName="childText" presStyleLbl="bgAcc1" presStyleIdx="2" presStyleCnt="12" custScaleX="149656">
        <dgm:presLayoutVars>
          <dgm:bulletEnabled val="1"/>
        </dgm:presLayoutVars>
      </dgm:prSet>
      <dgm:spPr/>
    </dgm:pt>
    <dgm:pt modelId="{27A67E09-9053-8C49-BF10-867FA35BF328}" type="pres">
      <dgm:prSet presAssocID="{720A3201-EFE9-704F-94BD-753251183671}" presName="Name13" presStyleLbl="parChTrans1D2" presStyleIdx="3" presStyleCnt="12"/>
      <dgm:spPr/>
    </dgm:pt>
    <dgm:pt modelId="{5C545B2E-EB48-404D-8395-A55DA2851D4D}" type="pres">
      <dgm:prSet presAssocID="{8FAEE79E-CE9B-8548-B852-ACE06FAE9E2B}" presName="childText" presStyleLbl="bgAcc1" presStyleIdx="3" presStyleCnt="12" custScaleX="123574">
        <dgm:presLayoutVars>
          <dgm:bulletEnabled val="1"/>
        </dgm:presLayoutVars>
      </dgm:prSet>
      <dgm:spPr/>
    </dgm:pt>
    <dgm:pt modelId="{D94D83F8-0344-504E-8414-E696F923582F}" type="pres">
      <dgm:prSet presAssocID="{07E95075-D42F-43E7-9DC0-4305AE545AFC}" presName="root" presStyleCnt="0"/>
      <dgm:spPr/>
    </dgm:pt>
    <dgm:pt modelId="{ED518A61-8317-654C-8CDD-5B4EEC774A51}" type="pres">
      <dgm:prSet presAssocID="{07E95075-D42F-43E7-9DC0-4305AE545AFC}" presName="rootComposite" presStyleCnt="0"/>
      <dgm:spPr/>
    </dgm:pt>
    <dgm:pt modelId="{01CE0D79-2474-0548-A9F6-F26C80D76632}" type="pres">
      <dgm:prSet presAssocID="{07E95075-D42F-43E7-9DC0-4305AE545AFC}" presName="rootText" presStyleLbl="node1" presStyleIdx="1" presStyleCnt="4" custScaleX="116472"/>
      <dgm:spPr/>
    </dgm:pt>
    <dgm:pt modelId="{D66E4121-891C-CE49-AEE8-D344AB2E3C25}" type="pres">
      <dgm:prSet presAssocID="{07E95075-D42F-43E7-9DC0-4305AE545AFC}" presName="rootConnector" presStyleLbl="node1" presStyleIdx="1" presStyleCnt="4"/>
      <dgm:spPr/>
    </dgm:pt>
    <dgm:pt modelId="{758846CB-4203-234C-B9C6-9C880A8F9A01}" type="pres">
      <dgm:prSet presAssocID="{07E95075-D42F-43E7-9DC0-4305AE545AFC}" presName="childShape" presStyleCnt="0"/>
      <dgm:spPr/>
    </dgm:pt>
    <dgm:pt modelId="{A669E034-E73B-B647-8667-9D3DA032C93F}" type="pres">
      <dgm:prSet presAssocID="{DF4FCB5D-92BA-473D-A607-C0BAD369CE2C}" presName="Name13" presStyleLbl="parChTrans1D2" presStyleIdx="4" presStyleCnt="12"/>
      <dgm:spPr/>
    </dgm:pt>
    <dgm:pt modelId="{C969E427-BC77-6141-85B2-92B0A6AC0701}" type="pres">
      <dgm:prSet presAssocID="{5C050EC7-9427-4A0E-8973-F4832E0F7EF9}" presName="childText" presStyleLbl="bgAcc1" presStyleIdx="4" presStyleCnt="12">
        <dgm:presLayoutVars>
          <dgm:bulletEnabled val="1"/>
        </dgm:presLayoutVars>
      </dgm:prSet>
      <dgm:spPr/>
    </dgm:pt>
    <dgm:pt modelId="{1C7B7BE5-32E4-6148-B3DE-19668912646E}" type="pres">
      <dgm:prSet presAssocID="{DF8EA364-BD14-644D-B447-99F819FAD00B}" presName="Name13" presStyleLbl="parChTrans1D2" presStyleIdx="5" presStyleCnt="12"/>
      <dgm:spPr/>
    </dgm:pt>
    <dgm:pt modelId="{ACE614F1-4D41-EB4C-AD74-8DDA26623D4D}" type="pres">
      <dgm:prSet presAssocID="{C250DF41-AA63-F048-8DF8-0A23DED4688B}" presName="childText" presStyleLbl="bgAcc1" presStyleIdx="5" presStyleCnt="12" custScaleX="129639">
        <dgm:presLayoutVars>
          <dgm:bulletEnabled val="1"/>
        </dgm:presLayoutVars>
      </dgm:prSet>
      <dgm:spPr/>
    </dgm:pt>
    <dgm:pt modelId="{18A2BD73-A13A-3F4C-B95A-DE060383B297}" type="pres">
      <dgm:prSet presAssocID="{B3905EB8-0B15-C944-B2C2-778484F1B5DE}" presName="Name13" presStyleLbl="parChTrans1D2" presStyleIdx="6" presStyleCnt="12"/>
      <dgm:spPr/>
    </dgm:pt>
    <dgm:pt modelId="{4126D377-BE34-5446-8B2B-F0C4D7E1D151}" type="pres">
      <dgm:prSet presAssocID="{185FF1F6-5A4A-9C4B-94AA-39963E088D16}" presName="childText" presStyleLbl="bgAcc1" presStyleIdx="6" presStyleCnt="12" custScaleX="146284">
        <dgm:presLayoutVars>
          <dgm:bulletEnabled val="1"/>
        </dgm:presLayoutVars>
      </dgm:prSet>
      <dgm:spPr/>
    </dgm:pt>
    <dgm:pt modelId="{4D381F4A-9650-3D4B-B459-1CB8A13E8E3C}" type="pres">
      <dgm:prSet presAssocID="{8429F3C0-721C-0149-BEE7-702FCD1F888F}" presName="root" presStyleCnt="0"/>
      <dgm:spPr/>
    </dgm:pt>
    <dgm:pt modelId="{183072CE-5B56-6844-B484-E4CF459CED2C}" type="pres">
      <dgm:prSet presAssocID="{8429F3C0-721C-0149-BEE7-702FCD1F888F}" presName="rootComposite" presStyleCnt="0"/>
      <dgm:spPr/>
    </dgm:pt>
    <dgm:pt modelId="{F3F11D49-5862-4E4D-BF64-46BFE669762E}" type="pres">
      <dgm:prSet presAssocID="{8429F3C0-721C-0149-BEE7-702FCD1F888F}" presName="rootText" presStyleLbl="node1" presStyleIdx="2" presStyleCnt="4"/>
      <dgm:spPr/>
    </dgm:pt>
    <dgm:pt modelId="{4E25B7DE-C2BA-F347-B379-666F88CD5B11}" type="pres">
      <dgm:prSet presAssocID="{8429F3C0-721C-0149-BEE7-702FCD1F888F}" presName="rootConnector" presStyleLbl="node1" presStyleIdx="2" presStyleCnt="4"/>
      <dgm:spPr/>
    </dgm:pt>
    <dgm:pt modelId="{E072869F-D6C3-7348-ADB1-91F6E83AA700}" type="pres">
      <dgm:prSet presAssocID="{8429F3C0-721C-0149-BEE7-702FCD1F888F}" presName="childShape" presStyleCnt="0"/>
      <dgm:spPr/>
    </dgm:pt>
    <dgm:pt modelId="{23A8D6B7-F527-E74F-A75B-42A57B8D088F}" type="pres">
      <dgm:prSet presAssocID="{3C16E36F-9295-B841-BF9C-D379FEEA73D5}" presName="Name13" presStyleLbl="parChTrans1D2" presStyleIdx="7" presStyleCnt="12"/>
      <dgm:spPr/>
    </dgm:pt>
    <dgm:pt modelId="{17E5800C-4A96-9F40-A844-B95FDF93B246}" type="pres">
      <dgm:prSet presAssocID="{64FF1A36-83B9-D84F-AA5B-E45D57B7AB38}" presName="childText" presStyleLbl="bgAcc1" presStyleIdx="7" presStyleCnt="12" custLinFactNeighborX="26635" custLinFactNeighborY="3278">
        <dgm:presLayoutVars>
          <dgm:bulletEnabled val="1"/>
        </dgm:presLayoutVars>
      </dgm:prSet>
      <dgm:spPr/>
    </dgm:pt>
    <dgm:pt modelId="{289F067F-E3C1-8A4B-8FC2-C92799768C9B}" type="pres">
      <dgm:prSet presAssocID="{425A08CA-35B5-9640-B6F6-9B9442B33F1F}" presName="Name13" presStyleLbl="parChTrans1D2" presStyleIdx="8" presStyleCnt="12"/>
      <dgm:spPr/>
    </dgm:pt>
    <dgm:pt modelId="{77976958-0A2B-7C4C-A113-788E3C5B556B}" type="pres">
      <dgm:prSet presAssocID="{F7F999F0-82DF-5D45-BE68-1253C0480EE6}" presName="childText" presStyleLbl="bgAcc1" presStyleIdx="8" presStyleCnt="12" custScaleX="132450">
        <dgm:presLayoutVars>
          <dgm:bulletEnabled val="1"/>
        </dgm:presLayoutVars>
      </dgm:prSet>
      <dgm:spPr/>
    </dgm:pt>
    <dgm:pt modelId="{BFA01719-6A21-3B44-8E43-B49FBF55B5EA}" type="pres">
      <dgm:prSet presAssocID="{933DA3F6-A275-4053-9283-112E304D4BD5}" presName="root" presStyleCnt="0"/>
      <dgm:spPr/>
    </dgm:pt>
    <dgm:pt modelId="{73E3AA34-DC1E-6944-BE84-63FB69EDE212}" type="pres">
      <dgm:prSet presAssocID="{933DA3F6-A275-4053-9283-112E304D4BD5}" presName="rootComposite" presStyleCnt="0"/>
      <dgm:spPr/>
    </dgm:pt>
    <dgm:pt modelId="{B546812E-E531-3547-8F35-580F3FED1F26}" type="pres">
      <dgm:prSet presAssocID="{933DA3F6-A275-4053-9283-112E304D4BD5}" presName="rootText" presStyleLbl="node1" presStyleIdx="3" presStyleCnt="4" custScaleX="113046"/>
      <dgm:spPr/>
    </dgm:pt>
    <dgm:pt modelId="{8CC85DC4-D375-054C-8E49-C29B469F9123}" type="pres">
      <dgm:prSet presAssocID="{933DA3F6-A275-4053-9283-112E304D4BD5}" presName="rootConnector" presStyleLbl="node1" presStyleIdx="3" presStyleCnt="4"/>
      <dgm:spPr/>
    </dgm:pt>
    <dgm:pt modelId="{7A1A5FFC-4F16-1A47-956A-CA7D33145C69}" type="pres">
      <dgm:prSet presAssocID="{933DA3F6-A275-4053-9283-112E304D4BD5}" presName="childShape" presStyleCnt="0"/>
      <dgm:spPr/>
    </dgm:pt>
    <dgm:pt modelId="{22724010-8BB8-8A45-A35C-9562F3D9BDAA}" type="pres">
      <dgm:prSet presAssocID="{EE93A99D-33CC-4C44-A935-DF47B0300919}" presName="Name13" presStyleLbl="parChTrans1D2" presStyleIdx="9" presStyleCnt="12"/>
      <dgm:spPr/>
    </dgm:pt>
    <dgm:pt modelId="{9CC5BCD6-B603-A247-AE6F-08CD6AE2D2BC}" type="pres">
      <dgm:prSet presAssocID="{598B40C2-0182-3042-820D-57DFE67E962C}" presName="childText" presStyleLbl="bgAcc1" presStyleIdx="9" presStyleCnt="12">
        <dgm:presLayoutVars>
          <dgm:bulletEnabled val="1"/>
        </dgm:presLayoutVars>
      </dgm:prSet>
      <dgm:spPr/>
    </dgm:pt>
    <dgm:pt modelId="{55380AC4-952D-CF44-B38F-FC5E9AFE3FD9}" type="pres">
      <dgm:prSet presAssocID="{92766A37-B7F0-3543-8CF9-87B5DF9D910D}" presName="Name13" presStyleLbl="parChTrans1D2" presStyleIdx="10" presStyleCnt="12"/>
      <dgm:spPr/>
    </dgm:pt>
    <dgm:pt modelId="{B3C71DCD-016B-A442-A90B-45FF9BA2887E}" type="pres">
      <dgm:prSet presAssocID="{4484C09C-01C3-C14D-9859-01971398400E}" presName="childText" presStyleLbl="bgAcc1" presStyleIdx="10" presStyleCnt="12" custScaleX="144634">
        <dgm:presLayoutVars>
          <dgm:bulletEnabled val="1"/>
        </dgm:presLayoutVars>
      </dgm:prSet>
      <dgm:spPr/>
    </dgm:pt>
    <dgm:pt modelId="{4401E02E-4A1C-5D44-998E-F26DCD74EF63}" type="pres">
      <dgm:prSet presAssocID="{28436C7C-7FA0-6141-9F18-282342D931E6}" presName="Name13" presStyleLbl="parChTrans1D2" presStyleIdx="11" presStyleCnt="12"/>
      <dgm:spPr/>
    </dgm:pt>
    <dgm:pt modelId="{DC3BDD94-9B09-0E45-B8B8-130F490C44EC}" type="pres">
      <dgm:prSet presAssocID="{CBE42956-5516-094E-9F2C-BE400B8D33CD}" presName="childText" presStyleLbl="bgAcc1" presStyleIdx="11" presStyleCnt="12" custScaleX="142697">
        <dgm:presLayoutVars>
          <dgm:bulletEnabled val="1"/>
        </dgm:presLayoutVars>
      </dgm:prSet>
      <dgm:spPr/>
    </dgm:pt>
  </dgm:ptLst>
  <dgm:cxnLst>
    <dgm:cxn modelId="{BC22B408-580C-4367-9331-9CA1C794380F}" srcId="{07E95075-D42F-43E7-9DC0-4305AE545AFC}" destId="{5C050EC7-9427-4A0E-8973-F4832E0F7EF9}" srcOrd="0" destOrd="0" parTransId="{DF4FCB5D-92BA-473D-A607-C0BAD369CE2C}" sibTransId="{8E0405DD-EE72-4665-BFF4-41B9051894B2}"/>
    <dgm:cxn modelId="{D15FDD08-DC66-5B43-A0AF-D12F0CA37C6E}" srcId="{933DA3F6-A275-4053-9283-112E304D4BD5}" destId="{CBE42956-5516-094E-9F2C-BE400B8D33CD}" srcOrd="2" destOrd="0" parTransId="{28436C7C-7FA0-6141-9F18-282342D931E6}" sibTransId="{53DC78ED-11CA-2C4E-99A4-9807FAC4B99E}"/>
    <dgm:cxn modelId="{0285B410-9E2D-0B46-8E2D-03707DEE3118}" type="presOf" srcId="{933DA3F6-A275-4053-9283-112E304D4BD5}" destId="{B546812E-E531-3547-8F35-580F3FED1F26}" srcOrd="0" destOrd="0" presId="urn:microsoft.com/office/officeart/2005/8/layout/hierarchy3"/>
    <dgm:cxn modelId="{E3DE3617-778D-D146-AC9D-784BFA5E1223}" srcId="{8429F3C0-721C-0149-BEE7-702FCD1F888F}" destId="{64FF1A36-83B9-D84F-AA5B-E45D57B7AB38}" srcOrd="0" destOrd="0" parTransId="{3C16E36F-9295-B841-BF9C-D379FEEA73D5}" sibTransId="{57CBE3E4-5A45-FE4C-934D-C0BBBF1E2DA2}"/>
    <dgm:cxn modelId="{67477817-3696-204D-B331-0CF10EF24EDC}" type="presOf" srcId="{F7F999F0-82DF-5D45-BE68-1253C0480EE6}" destId="{77976958-0A2B-7C4C-A113-788E3C5B556B}" srcOrd="0" destOrd="0" presId="urn:microsoft.com/office/officeart/2005/8/layout/hierarchy3"/>
    <dgm:cxn modelId="{AE0E661A-E56A-481A-98A0-F54199BD1BD6}" srcId="{EC25316C-A837-4FE7-A93C-2F99E4A6077E}" destId="{4F30F5A1-9B4C-4D1C-A679-94ACF728F844}" srcOrd="0" destOrd="0" parTransId="{8AF21E6E-3AC2-4685-B5B7-94A28DB96456}" sibTransId="{271009A3-B6C6-4CFE-8EE2-F92590EE2741}"/>
    <dgm:cxn modelId="{51E2CA25-11CE-D144-AC18-5AFFAD2B51AF}" type="presOf" srcId="{C250DF41-AA63-F048-8DF8-0A23DED4688B}" destId="{ACE614F1-4D41-EB4C-AD74-8DDA26623D4D}" srcOrd="0" destOrd="0" presId="urn:microsoft.com/office/officeart/2005/8/layout/hierarchy3"/>
    <dgm:cxn modelId="{0E0E1F26-42C8-42FE-9F32-1AD2EB06DAD1}" srcId="{4F30F5A1-9B4C-4D1C-A679-94ACF728F844}" destId="{0D13A5CA-1293-408B-A59D-B53B021DE7D7}" srcOrd="0" destOrd="0" parTransId="{3133B31D-1007-45F6-B3D4-78FEACBEF75D}" sibTransId="{D140EB07-E9DE-470A-AC79-E34CD07D9521}"/>
    <dgm:cxn modelId="{68734F26-C83C-1A42-86F8-EDC52F70EADC}" srcId="{4F30F5A1-9B4C-4D1C-A679-94ACF728F844}" destId="{9994B2CE-196C-F54A-9933-814EDB1CB1E4}" srcOrd="1" destOrd="0" parTransId="{06F09F8F-28CC-E549-BA64-8233A948BFD7}" sibTransId="{91826E0B-0EC6-314F-A2B5-B641002BE960}"/>
    <dgm:cxn modelId="{0E0DDE29-F589-9142-92BF-6C8D46C8667A}" type="presOf" srcId="{07E95075-D42F-43E7-9DC0-4305AE545AFC}" destId="{01CE0D79-2474-0548-A9F6-F26C80D76632}" srcOrd="0" destOrd="0" presId="urn:microsoft.com/office/officeart/2005/8/layout/hierarchy3"/>
    <dgm:cxn modelId="{2966972C-DFB7-DB45-AD29-12E0E853763E}" srcId="{EC25316C-A837-4FE7-A93C-2F99E4A6077E}" destId="{8429F3C0-721C-0149-BEE7-702FCD1F888F}" srcOrd="2" destOrd="0" parTransId="{1D88195B-E8DF-B84A-9309-AD86D967CBF2}" sibTransId="{197DDB89-1197-C546-8A40-348D240AF3E0}"/>
    <dgm:cxn modelId="{DD80A831-2A6C-1F4C-8104-62E047652103}" type="presOf" srcId="{8429F3C0-721C-0149-BEE7-702FCD1F888F}" destId="{4E25B7DE-C2BA-F347-B379-666F88CD5B11}" srcOrd="1" destOrd="0" presId="urn:microsoft.com/office/officeart/2005/8/layout/hierarchy3"/>
    <dgm:cxn modelId="{658E6239-FD0D-4647-BE3F-2BD24752ED74}" type="presOf" srcId="{9994B2CE-196C-F54A-9933-814EDB1CB1E4}" destId="{4019EED8-B156-0243-9472-196BC42A2FBC}" srcOrd="0" destOrd="0" presId="urn:microsoft.com/office/officeart/2005/8/layout/hierarchy3"/>
    <dgm:cxn modelId="{FFDDED39-AAFA-184C-870D-72B2E66696C3}" type="presOf" srcId="{126F93F1-203D-CD45-A565-6E2DDA168480}" destId="{D5215479-5C26-0448-859E-1D488D8BA0BA}" srcOrd="0" destOrd="0" presId="urn:microsoft.com/office/officeart/2005/8/layout/hierarchy3"/>
    <dgm:cxn modelId="{573B3D3D-1577-3C49-8CA2-284B400D3145}" type="presOf" srcId="{64FF1A36-83B9-D84F-AA5B-E45D57B7AB38}" destId="{17E5800C-4A96-9F40-A844-B95FDF93B246}" srcOrd="0" destOrd="0" presId="urn:microsoft.com/office/officeart/2005/8/layout/hierarchy3"/>
    <dgm:cxn modelId="{F7471B3E-5CCE-A543-AE59-7A6A3F032554}" srcId="{4F30F5A1-9B4C-4D1C-A679-94ACF728F844}" destId="{8FAEE79E-CE9B-8548-B852-ACE06FAE9E2B}" srcOrd="3" destOrd="0" parTransId="{720A3201-EFE9-704F-94BD-753251183671}" sibTransId="{0E8B3572-A312-474B-A6CF-11F84C839213}"/>
    <dgm:cxn modelId="{014E763E-A4D6-2643-99C7-51D3ED44F8FC}" type="presOf" srcId="{4F30F5A1-9B4C-4D1C-A679-94ACF728F844}" destId="{3DC691E1-7175-AE49-86DA-82CD6A116B16}" srcOrd="1" destOrd="0" presId="urn:microsoft.com/office/officeart/2005/8/layout/hierarchy3"/>
    <dgm:cxn modelId="{FFA23646-705A-6C44-8A56-41B8503C506A}" type="presOf" srcId="{92766A37-B7F0-3543-8CF9-87B5DF9D910D}" destId="{55380AC4-952D-CF44-B38F-FC5E9AFE3FD9}" srcOrd="0" destOrd="0" presId="urn:microsoft.com/office/officeart/2005/8/layout/hierarchy3"/>
    <dgm:cxn modelId="{F651E24E-51C0-D146-9F25-80BDCBB0DE0B}" type="presOf" srcId="{933DA3F6-A275-4053-9283-112E304D4BD5}" destId="{8CC85DC4-D375-054C-8E49-C29B469F9123}" srcOrd="1" destOrd="0" presId="urn:microsoft.com/office/officeart/2005/8/layout/hierarchy3"/>
    <dgm:cxn modelId="{8C913855-BB77-2F42-9A6D-A5A9444FFB50}" type="presOf" srcId="{8429F3C0-721C-0149-BEE7-702FCD1F888F}" destId="{F3F11D49-5862-4E4D-BF64-46BFE669762E}" srcOrd="0" destOrd="0" presId="urn:microsoft.com/office/officeart/2005/8/layout/hierarchy3"/>
    <dgm:cxn modelId="{74AB8456-6344-6D4F-8321-5381D3EF90FC}" type="presOf" srcId="{425A08CA-35B5-9640-B6F6-9B9442B33F1F}" destId="{289F067F-E3C1-8A4B-8FC2-C92799768C9B}" srcOrd="0" destOrd="0" presId="urn:microsoft.com/office/officeart/2005/8/layout/hierarchy3"/>
    <dgm:cxn modelId="{B807E65B-18BD-B340-93B8-E446F4F8E209}" type="presOf" srcId="{598B40C2-0182-3042-820D-57DFE67E962C}" destId="{9CC5BCD6-B603-A247-AE6F-08CD6AE2D2BC}" srcOrd="0" destOrd="0" presId="urn:microsoft.com/office/officeart/2005/8/layout/hierarchy3"/>
    <dgm:cxn modelId="{1EE88060-D93C-D244-95F1-F498B67BEA5C}" type="presOf" srcId="{EE93A99D-33CC-4C44-A935-DF47B0300919}" destId="{22724010-8BB8-8A45-A35C-9562F3D9BDAA}" srcOrd="0" destOrd="0" presId="urn:microsoft.com/office/officeart/2005/8/layout/hierarchy3"/>
    <dgm:cxn modelId="{F2AB9965-E6A7-F746-ACD7-7797B743B6E1}" type="presOf" srcId="{B3905EB8-0B15-C944-B2C2-778484F1B5DE}" destId="{18A2BD73-A13A-3F4C-B95A-DE060383B297}" srcOrd="0" destOrd="0" presId="urn:microsoft.com/office/officeart/2005/8/layout/hierarchy3"/>
    <dgm:cxn modelId="{27EC1C7B-27A1-5A47-8ED0-6ADADEC3E6D3}" srcId="{933DA3F6-A275-4053-9283-112E304D4BD5}" destId="{598B40C2-0182-3042-820D-57DFE67E962C}" srcOrd="0" destOrd="0" parTransId="{EE93A99D-33CC-4C44-A935-DF47B0300919}" sibTransId="{EBCAF477-633E-B842-9DE9-34D462AE33F9}"/>
    <dgm:cxn modelId="{54CBF37E-D9CF-6849-80CE-03328F9A6C9E}" srcId="{933DA3F6-A275-4053-9283-112E304D4BD5}" destId="{4484C09C-01C3-C14D-9859-01971398400E}" srcOrd="1" destOrd="0" parTransId="{92766A37-B7F0-3543-8CF9-87B5DF9D910D}" sibTransId="{3C809B4E-EFD2-4E40-8BD1-D79C8D7266A6}"/>
    <dgm:cxn modelId="{07B67280-0659-5148-9673-3E7ACC7F83EC}" type="presOf" srcId="{8FAEE79E-CE9B-8548-B852-ACE06FAE9E2B}" destId="{5C545B2E-EB48-404D-8395-A55DA2851D4D}" srcOrd="0" destOrd="0" presId="urn:microsoft.com/office/officeart/2005/8/layout/hierarchy3"/>
    <dgm:cxn modelId="{09B73E83-6E8C-B248-AD90-D8A4F32A9D89}" type="presOf" srcId="{3C16E36F-9295-B841-BF9C-D379FEEA73D5}" destId="{23A8D6B7-F527-E74F-A75B-42A57B8D088F}" srcOrd="0" destOrd="0" presId="urn:microsoft.com/office/officeart/2005/8/layout/hierarchy3"/>
    <dgm:cxn modelId="{CD095D8C-4C4E-8E48-B542-A201D3821674}" type="presOf" srcId="{CBE42956-5516-094E-9F2C-BE400B8D33CD}" destId="{DC3BDD94-9B09-0E45-B8B8-130F490C44EC}" srcOrd="0" destOrd="0" presId="urn:microsoft.com/office/officeart/2005/8/layout/hierarchy3"/>
    <dgm:cxn modelId="{76AB8F8D-4C2A-444F-9243-910891969578}" type="presOf" srcId="{185FF1F6-5A4A-9C4B-94AA-39963E088D16}" destId="{4126D377-BE34-5446-8B2B-F0C4D7E1D151}" srcOrd="0" destOrd="0" presId="urn:microsoft.com/office/officeart/2005/8/layout/hierarchy3"/>
    <dgm:cxn modelId="{855DAE8F-0C2D-914B-83F8-7A466E21B394}" type="presOf" srcId="{DF8EA364-BD14-644D-B447-99F819FAD00B}" destId="{1C7B7BE5-32E4-6148-B3DE-19668912646E}" srcOrd="0" destOrd="0" presId="urn:microsoft.com/office/officeart/2005/8/layout/hierarchy3"/>
    <dgm:cxn modelId="{E997DE91-C408-CA44-BB22-6E3A330F4542}" type="presOf" srcId="{3133B31D-1007-45F6-B3D4-78FEACBEF75D}" destId="{916C3A4A-5EC2-574E-A9DB-4561B1A5F2DA}" srcOrd="0" destOrd="0" presId="urn:microsoft.com/office/officeart/2005/8/layout/hierarchy3"/>
    <dgm:cxn modelId="{A680219B-76C0-CB43-A642-0990DABB954F}" type="presOf" srcId="{28436C7C-7FA0-6141-9F18-282342D931E6}" destId="{4401E02E-4A1C-5D44-998E-F26DCD74EF63}" srcOrd="0" destOrd="0" presId="urn:microsoft.com/office/officeart/2005/8/layout/hierarchy3"/>
    <dgm:cxn modelId="{8421249B-20EA-2840-A285-5BC881095E50}" type="presOf" srcId="{4F30F5A1-9B4C-4D1C-A679-94ACF728F844}" destId="{AF910191-E0B8-294F-A7D9-0099F521E441}" srcOrd="0" destOrd="0" presId="urn:microsoft.com/office/officeart/2005/8/layout/hierarchy3"/>
    <dgm:cxn modelId="{C72ADA9E-8F4D-F141-9264-6A1A224A47D8}" srcId="{07E95075-D42F-43E7-9DC0-4305AE545AFC}" destId="{C250DF41-AA63-F048-8DF8-0A23DED4688B}" srcOrd="1" destOrd="0" parTransId="{DF8EA364-BD14-644D-B447-99F819FAD00B}" sibTransId="{7F4638B0-200A-2049-A9BC-CB9B053D3C9C}"/>
    <dgm:cxn modelId="{9B4DA2A3-DD87-6941-A982-6A6385AABA7F}" type="presOf" srcId="{5C050EC7-9427-4A0E-8973-F4832E0F7EF9}" destId="{C969E427-BC77-6141-85B2-92B0A6AC0701}" srcOrd="0" destOrd="0" presId="urn:microsoft.com/office/officeart/2005/8/layout/hierarchy3"/>
    <dgm:cxn modelId="{FCD70EAE-29AE-584B-9614-F9C58F11FAB6}" type="presOf" srcId="{7EA19F24-4913-034B-8D8D-ED4A34D78262}" destId="{58B5EF73-667C-1C41-93D1-805966023753}" srcOrd="0" destOrd="0" presId="urn:microsoft.com/office/officeart/2005/8/layout/hierarchy3"/>
    <dgm:cxn modelId="{E6F148AE-2E73-924F-83F4-2A053D7E7CCE}" srcId="{07E95075-D42F-43E7-9DC0-4305AE545AFC}" destId="{185FF1F6-5A4A-9C4B-94AA-39963E088D16}" srcOrd="2" destOrd="0" parTransId="{B3905EB8-0B15-C944-B2C2-778484F1B5DE}" sibTransId="{93443D19-D494-9F42-A339-C69C761CEB63}"/>
    <dgm:cxn modelId="{B9A17EAE-15E4-C84B-93F0-8C2ED3FBAD34}" type="presOf" srcId="{720A3201-EFE9-704F-94BD-753251183671}" destId="{27A67E09-9053-8C49-BF10-867FA35BF328}" srcOrd="0" destOrd="0" presId="urn:microsoft.com/office/officeart/2005/8/layout/hierarchy3"/>
    <dgm:cxn modelId="{7EB68AC4-1D4A-4AC5-AE42-59F30EF5BFCF}" srcId="{EC25316C-A837-4FE7-A93C-2F99E4A6077E}" destId="{07E95075-D42F-43E7-9DC0-4305AE545AFC}" srcOrd="1" destOrd="0" parTransId="{42831279-17F2-4361-896B-0715D1A946AB}" sibTransId="{A30CAF8B-6149-4EDF-B84B-1D7E95EB1566}"/>
    <dgm:cxn modelId="{10DBFCCB-BC3B-B640-ABE2-93E3E4871A09}" type="presOf" srcId="{07E95075-D42F-43E7-9DC0-4305AE545AFC}" destId="{D66E4121-891C-CE49-AEE8-D344AB2E3C25}" srcOrd="1" destOrd="0" presId="urn:microsoft.com/office/officeart/2005/8/layout/hierarchy3"/>
    <dgm:cxn modelId="{52355FCF-8A10-874D-A451-5AFEEC6F4DBB}" type="presOf" srcId="{EC25316C-A837-4FE7-A93C-2F99E4A6077E}" destId="{5829C665-7679-4043-B015-8CFF8AE0FF2C}" srcOrd="0" destOrd="0" presId="urn:microsoft.com/office/officeart/2005/8/layout/hierarchy3"/>
    <dgm:cxn modelId="{8E7826E2-724B-CB47-B6CF-E94BDF87466A}" srcId="{4F30F5A1-9B4C-4D1C-A679-94ACF728F844}" destId="{7EA19F24-4913-034B-8D8D-ED4A34D78262}" srcOrd="2" destOrd="0" parTransId="{126F93F1-203D-CD45-A565-6E2DDA168480}" sibTransId="{B14A3440-AD25-8E44-814C-04F99D34385E}"/>
    <dgm:cxn modelId="{8E730CE9-99E6-4C1A-936C-13A650E70A5F}" srcId="{EC25316C-A837-4FE7-A93C-2F99E4A6077E}" destId="{933DA3F6-A275-4053-9283-112E304D4BD5}" srcOrd="3" destOrd="0" parTransId="{493484D0-FCED-412B-A99C-69F61E1BE172}" sibTransId="{81A42D2C-F55F-4B69-BE5F-3BB94139A222}"/>
    <dgm:cxn modelId="{9FEC23EB-EFFD-CF40-902A-C22127A5907E}" type="presOf" srcId="{4484C09C-01C3-C14D-9859-01971398400E}" destId="{B3C71DCD-016B-A442-A90B-45FF9BA2887E}" srcOrd="0" destOrd="0" presId="urn:microsoft.com/office/officeart/2005/8/layout/hierarchy3"/>
    <dgm:cxn modelId="{29B104EF-1E03-094E-85E1-EA7C16F941C5}" srcId="{8429F3C0-721C-0149-BEE7-702FCD1F888F}" destId="{F7F999F0-82DF-5D45-BE68-1253C0480EE6}" srcOrd="1" destOrd="0" parTransId="{425A08CA-35B5-9640-B6F6-9B9442B33F1F}" sibTransId="{F3A5E6AC-E02E-624F-9645-38ECDBED373A}"/>
    <dgm:cxn modelId="{4414F8F2-1560-0B40-BED5-DA0BE16584DF}" type="presOf" srcId="{06F09F8F-28CC-E549-BA64-8233A948BFD7}" destId="{814B924F-CAC3-5945-9AF9-6430856EA891}" srcOrd="0" destOrd="0" presId="urn:microsoft.com/office/officeart/2005/8/layout/hierarchy3"/>
    <dgm:cxn modelId="{5549DDFA-EB2E-2F4E-A0D7-BD6EB86766C3}" type="presOf" srcId="{0D13A5CA-1293-408B-A59D-B53B021DE7D7}" destId="{0FA57106-D19A-A847-BC90-48779B3B3AE1}" srcOrd="0" destOrd="0" presId="urn:microsoft.com/office/officeart/2005/8/layout/hierarchy3"/>
    <dgm:cxn modelId="{F992B9FE-31B8-6B4F-9272-1B076A543EA0}" type="presOf" srcId="{DF4FCB5D-92BA-473D-A607-C0BAD369CE2C}" destId="{A669E034-E73B-B647-8667-9D3DA032C93F}" srcOrd="0" destOrd="0" presId="urn:microsoft.com/office/officeart/2005/8/layout/hierarchy3"/>
    <dgm:cxn modelId="{EB9A17DA-813A-BC4B-AF36-7327BBFDAF49}" type="presParOf" srcId="{5829C665-7679-4043-B015-8CFF8AE0FF2C}" destId="{BA45DBC3-E09D-8A46-A319-8F4A1A721D33}" srcOrd="0" destOrd="0" presId="urn:microsoft.com/office/officeart/2005/8/layout/hierarchy3"/>
    <dgm:cxn modelId="{C1D82F49-71A6-6441-85E6-01FB34F48C1C}" type="presParOf" srcId="{BA45DBC3-E09D-8A46-A319-8F4A1A721D33}" destId="{525302FA-E44E-8944-9826-159B8CCCE8F8}" srcOrd="0" destOrd="0" presId="urn:microsoft.com/office/officeart/2005/8/layout/hierarchy3"/>
    <dgm:cxn modelId="{D776953F-CD69-DA4A-B25E-8909A30A9EC3}" type="presParOf" srcId="{525302FA-E44E-8944-9826-159B8CCCE8F8}" destId="{AF910191-E0B8-294F-A7D9-0099F521E441}" srcOrd="0" destOrd="0" presId="urn:microsoft.com/office/officeart/2005/8/layout/hierarchy3"/>
    <dgm:cxn modelId="{B8D6678D-10DD-A748-A10B-B04629D23898}" type="presParOf" srcId="{525302FA-E44E-8944-9826-159B8CCCE8F8}" destId="{3DC691E1-7175-AE49-86DA-82CD6A116B16}" srcOrd="1" destOrd="0" presId="urn:microsoft.com/office/officeart/2005/8/layout/hierarchy3"/>
    <dgm:cxn modelId="{FD7CEE69-61CF-D344-B5C0-1E680A944784}" type="presParOf" srcId="{BA45DBC3-E09D-8A46-A319-8F4A1A721D33}" destId="{67403E7F-836E-4C41-A021-B52384125241}" srcOrd="1" destOrd="0" presId="urn:microsoft.com/office/officeart/2005/8/layout/hierarchy3"/>
    <dgm:cxn modelId="{C825A987-73A4-1B4C-A0E6-1C1307E84365}" type="presParOf" srcId="{67403E7F-836E-4C41-A021-B52384125241}" destId="{916C3A4A-5EC2-574E-A9DB-4561B1A5F2DA}" srcOrd="0" destOrd="0" presId="urn:microsoft.com/office/officeart/2005/8/layout/hierarchy3"/>
    <dgm:cxn modelId="{D24D023D-EB17-4A4D-9D4C-67C55A81C01A}" type="presParOf" srcId="{67403E7F-836E-4C41-A021-B52384125241}" destId="{0FA57106-D19A-A847-BC90-48779B3B3AE1}" srcOrd="1" destOrd="0" presId="urn:microsoft.com/office/officeart/2005/8/layout/hierarchy3"/>
    <dgm:cxn modelId="{48765B69-7A82-0C4A-AB9B-897192F77CE4}" type="presParOf" srcId="{67403E7F-836E-4C41-A021-B52384125241}" destId="{814B924F-CAC3-5945-9AF9-6430856EA891}" srcOrd="2" destOrd="0" presId="urn:microsoft.com/office/officeart/2005/8/layout/hierarchy3"/>
    <dgm:cxn modelId="{B60C4A5D-50AD-9A47-898E-E23E51569E36}" type="presParOf" srcId="{67403E7F-836E-4C41-A021-B52384125241}" destId="{4019EED8-B156-0243-9472-196BC42A2FBC}" srcOrd="3" destOrd="0" presId="urn:microsoft.com/office/officeart/2005/8/layout/hierarchy3"/>
    <dgm:cxn modelId="{BBDD5F9B-7D8F-D64A-841E-3E3A32CDE569}" type="presParOf" srcId="{67403E7F-836E-4C41-A021-B52384125241}" destId="{D5215479-5C26-0448-859E-1D488D8BA0BA}" srcOrd="4" destOrd="0" presId="urn:microsoft.com/office/officeart/2005/8/layout/hierarchy3"/>
    <dgm:cxn modelId="{87672E01-0593-A34A-8D13-88C520D23515}" type="presParOf" srcId="{67403E7F-836E-4C41-A021-B52384125241}" destId="{58B5EF73-667C-1C41-93D1-805966023753}" srcOrd="5" destOrd="0" presId="urn:microsoft.com/office/officeart/2005/8/layout/hierarchy3"/>
    <dgm:cxn modelId="{E9F7E66C-98AA-BF4E-96A0-234841BAB320}" type="presParOf" srcId="{67403E7F-836E-4C41-A021-B52384125241}" destId="{27A67E09-9053-8C49-BF10-867FA35BF328}" srcOrd="6" destOrd="0" presId="urn:microsoft.com/office/officeart/2005/8/layout/hierarchy3"/>
    <dgm:cxn modelId="{2D2807EB-D2FE-804B-8945-8357E4EB13CC}" type="presParOf" srcId="{67403E7F-836E-4C41-A021-B52384125241}" destId="{5C545B2E-EB48-404D-8395-A55DA2851D4D}" srcOrd="7" destOrd="0" presId="urn:microsoft.com/office/officeart/2005/8/layout/hierarchy3"/>
    <dgm:cxn modelId="{156904F6-CD68-9441-8D15-30A831D7CEDF}" type="presParOf" srcId="{5829C665-7679-4043-B015-8CFF8AE0FF2C}" destId="{D94D83F8-0344-504E-8414-E696F923582F}" srcOrd="1" destOrd="0" presId="urn:microsoft.com/office/officeart/2005/8/layout/hierarchy3"/>
    <dgm:cxn modelId="{77B16C4A-4CC4-4547-B8BE-D2F0C8C11CBD}" type="presParOf" srcId="{D94D83F8-0344-504E-8414-E696F923582F}" destId="{ED518A61-8317-654C-8CDD-5B4EEC774A51}" srcOrd="0" destOrd="0" presId="urn:microsoft.com/office/officeart/2005/8/layout/hierarchy3"/>
    <dgm:cxn modelId="{B08EC3B6-46DA-E148-9190-CB1E89EB01A3}" type="presParOf" srcId="{ED518A61-8317-654C-8CDD-5B4EEC774A51}" destId="{01CE0D79-2474-0548-A9F6-F26C80D76632}" srcOrd="0" destOrd="0" presId="urn:microsoft.com/office/officeart/2005/8/layout/hierarchy3"/>
    <dgm:cxn modelId="{058E2150-A381-7B4C-95AF-0685FFADC21C}" type="presParOf" srcId="{ED518A61-8317-654C-8CDD-5B4EEC774A51}" destId="{D66E4121-891C-CE49-AEE8-D344AB2E3C25}" srcOrd="1" destOrd="0" presId="urn:microsoft.com/office/officeart/2005/8/layout/hierarchy3"/>
    <dgm:cxn modelId="{C3F92123-FB15-0A4B-A35D-D911877C1932}" type="presParOf" srcId="{D94D83F8-0344-504E-8414-E696F923582F}" destId="{758846CB-4203-234C-B9C6-9C880A8F9A01}" srcOrd="1" destOrd="0" presId="urn:microsoft.com/office/officeart/2005/8/layout/hierarchy3"/>
    <dgm:cxn modelId="{72AF00BC-4E90-D143-A84A-24C7B29525B1}" type="presParOf" srcId="{758846CB-4203-234C-B9C6-9C880A8F9A01}" destId="{A669E034-E73B-B647-8667-9D3DA032C93F}" srcOrd="0" destOrd="0" presId="urn:microsoft.com/office/officeart/2005/8/layout/hierarchy3"/>
    <dgm:cxn modelId="{36C27D05-F27F-264B-9BB9-1339B2730463}" type="presParOf" srcId="{758846CB-4203-234C-B9C6-9C880A8F9A01}" destId="{C969E427-BC77-6141-85B2-92B0A6AC0701}" srcOrd="1" destOrd="0" presId="urn:microsoft.com/office/officeart/2005/8/layout/hierarchy3"/>
    <dgm:cxn modelId="{A0C6B2E8-0CD7-DD48-9542-9132209605C3}" type="presParOf" srcId="{758846CB-4203-234C-B9C6-9C880A8F9A01}" destId="{1C7B7BE5-32E4-6148-B3DE-19668912646E}" srcOrd="2" destOrd="0" presId="urn:microsoft.com/office/officeart/2005/8/layout/hierarchy3"/>
    <dgm:cxn modelId="{44C3E9DA-535B-B74B-96BC-427A41EB1E50}" type="presParOf" srcId="{758846CB-4203-234C-B9C6-9C880A8F9A01}" destId="{ACE614F1-4D41-EB4C-AD74-8DDA26623D4D}" srcOrd="3" destOrd="0" presId="urn:microsoft.com/office/officeart/2005/8/layout/hierarchy3"/>
    <dgm:cxn modelId="{FD00ABE1-DC83-C745-A15C-D3DBC7167C72}" type="presParOf" srcId="{758846CB-4203-234C-B9C6-9C880A8F9A01}" destId="{18A2BD73-A13A-3F4C-B95A-DE060383B297}" srcOrd="4" destOrd="0" presId="urn:microsoft.com/office/officeart/2005/8/layout/hierarchy3"/>
    <dgm:cxn modelId="{2D6CE7CC-DDDE-A34B-916B-17307066B95E}" type="presParOf" srcId="{758846CB-4203-234C-B9C6-9C880A8F9A01}" destId="{4126D377-BE34-5446-8B2B-F0C4D7E1D151}" srcOrd="5" destOrd="0" presId="urn:microsoft.com/office/officeart/2005/8/layout/hierarchy3"/>
    <dgm:cxn modelId="{C71657BC-1166-D249-AAF7-782212C90C87}" type="presParOf" srcId="{5829C665-7679-4043-B015-8CFF8AE0FF2C}" destId="{4D381F4A-9650-3D4B-B459-1CB8A13E8E3C}" srcOrd="2" destOrd="0" presId="urn:microsoft.com/office/officeart/2005/8/layout/hierarchy3"/>
    <dgm:cxn modelId="{692C5983-A096-D547-B2FB-416EEEB2B2F6}" type="presParOf" srcId="{4D381F4A-9650-3D4B-B459-1CB8A13E8E3C}" destId="{183072CE-5B56-6844-B484-E4CF459CED2C}" srcOrd="0" destOrd="0" presId="urn:microsoft.com/office/officeart/2005/8/layout/hierarchy3"/>
    <dgm:cxn modelId="{7E1C4187-3EC6-6A40-B316-8967E083ED61}" type="presParOf" srcId="{183072CE-5B56-6844-B484-E4CF459CED2C}" destId="{F3F11D49-5862-4E4D-BF64-46BFE669762E}" srcOrd="0" destOrd="0" presId="urn:microsoft.com/office/officeart/2005/8/layout/hierarchy3"/>
    <dgm:cxn modelId="{36976E90-1485-FF49-B128-0D9008CDC19B}" type="presParOf" srcId="{183072CE-5B56-6844-B484-E4CF459CED2C}" destId="{4E25B7DE-C2BA-F347-B379-666F88CD5B11}" srcOrd="1" destOrd="0" presId="urn:microsoft.com/office/officeart/2005/8/layout/hierarchy3"/>
    <dgm:cxn modelId="{A9F5B0E3-1505-2548-BFA7-E714EC1B3FC7}" type="presParOf" srcId="{4D381F4A-9650-3D4B-B459-1CB8A13E8E3C}" destId="{E072869F-D6C3-7348-ADB1-91F6E83AA700}" srcOrd="1" destOrd="0" presId="urn:microsoft.com/office/officeart/2005/8/layout/hierarchy3"/>
    <dgm:cxn modelId="{77DD4273-9EDF-E948-B2AC-E6789A569D07}" type="presParOf" srcId="{E072869F-D6C3-7348-ADB1-91F6E83AA700}" destId="{23A8D6B7-F527-E74F-A75B-42A57B8D088F}" srcOrd="0" destOrd="0" presId="urn:microsoft.com/office/officeart/2005/8/layout/hierarchy3"/>
    <dgm:cxn modelId="{E5724F80-203D-0440-912F-A55A75F10CAD}" type="presParOf" srcId="{E072869F-D6C3-7348-ADB1-91F6E83AA700}" destId="{17E5800C-4A96-9F40-A844-B95FDF93B246}" srcOrd="1" destOrd="0" presId="urn:microsoft.com/office/officeart/2005/8/layout/hierarchy3"/>
    <dgm:cxn modelId="{F32906D7-A106-DE41-876D-74AE882D2F77}" type="presParOf" srcId="{E072869F-D6C3-7348-ADB1-91F6E83AA700}" destId="{289F067F-E3C1-8A4B-8FC2-C92799768C9B}" srcOrd="2" destOrd="0" presId="urn:microsoft.com/office/officeart/2005/8/layout/hierarchy3"/>
    <dgm:cxn modelId="{A65995A8-FAA4-3B4A-94A6-8706DCFB3F46}" type="presParOf" srcId="{E072869F-D6C3-7348-ADB1-91F6E83AA700}" destId="{77976958-0A2B-7C4C-A113-788E3C5B556B}" srcOrd="3" destOrd="0" presId="urn:microsoft.com/office/officeart/2005/8/layout/hierarchy3"/>
    <dgm:cxn modelId="{DC472F9B-E105-F34B-A0CF-B252F5E296BF}" type="presParOf" srcId="{5829C665-7679-4043-B015-8CFF8AE0FF2C}" destId="{BFA01719-6A21-3B44-8E43-B49FBF55B5EA}" srcOrd="3" destOrd="0" presId="urn:microsoft.com/office/officeart/2005/8/layout/hierarchy3"/>
    <dgm:cxn modelId="{254C5239-347F-2A4D-A9A3-19385067108C}" type="presParOf" srcId="{BFA01719-6A21-3B44-8E43-B49FBF55B5EA}" destId="{73E3AA34-DC1E-6944-BE84-63FB69EDE212}" srcOrd="0" destOrd="0" presId="urn:microsoft.com/office/officeart/2005/8/layout/hierarchy3"/>
    <dgm:cxn modelId="{68DEC992-ACB9-AD43-AD65-6BA569CB3159}" type="presParOf" srcId="{73E3AA34-DC1E-6944-BE84-63FB69EDE212}" destId="{B546812E-E531-3547-8F35-580F3FED1F26}" srcOrd="0" destOrd="0" presId="urn:microsoft.com/office/officeart/2005/8/layout/hierarchy3"/>
    <dgm:cxn modelId="{54BAADD9-46F1-5243-AB99-99CFF7C9D55C}" type="presParOf" srcId="{73E3AA34-DC1E-6944-BE84-63FB69EDE212}" destId="{8CC85DC4-D375-054C-8E49-C29B469F9123}" srcOrd="1" destOrd="0" presId="urn:microsoft.com/office/officeart/2005/8/layout/hierarchy3"/>
    <dgm:cxn modelId="{D04CA076-53F8-444B-883E-533D2315F289}" type="presParOf" srcId="{BFA01719-6A21-3B44-8E43-B49FBF55B5EA}" destId="{7A1A5FFC-4F16-1A47-956A-CA7D33145C69}" srcOrd="1" destOrd="0" presId="urn:microsoft.com/office/officeart/2005/8/layout/hierarchy3"/>
    <dgm:cxn modelId="{DFBC03FC-75F1-5849-BDBF-31A920862C61}" type="presParOf" srcId="{7A1A5FFC-4F16-1A47-956A-CA7D33145C69}" destId="{22724010-8BB8-8A45-A35C-9562F3D9BDAA}" srcOrd="0" destOrd="0" presId="urn:microsoft.com/office/officeart/2005/8/layout/hierarchy3"/>
    <dgm:cxn modelId="{329EA0AF-810E-3A4A-81B0-36493630F7DB}" type="presParOf" srcId="{7A1A5FFC-4F16-1A47-956A-CA7D33145C69}" destId="{9CC5BCD6-B603-A247-AE6F-08CD6AE2D2BC}" srcOrd="1" destOrd="0" presId="urn:microsoft.com/office/officeart/2005/8/layout/hierarchy3"/>
    <dgm:cxn modelId="{A0CF0B58-BE66-114D-AAC3-14E7DBE10578}" type="presParOf" srcId="{7A1A5FFC-4F16-1A47-956A-CA7D33145C69}" destId="{55380AC4-952D-CF44-B38F-FC5E9AFE3FD9}" srcOrd="2" destOrd="0" presId="urn:microsoft.com/office/officeart/2005/8/layout/hierarchy3"/>
    <dgm:cxn modelId="{368ADA00-8367-534C-9797-60D767A20315}" type="presParOf" srcId="{7A1A5FFC-4F16-1A47-956A-CA7D33145C69}" destId="{B3C71DCD-016B-A442-A90B-45FF9BA2887E}" srcOrd="3" destOrd="0" presId="urn:microsoft.com/office/officeart/2005/8/layout/hierarchy3"/>
    <dgm:cxn modelId="{C7047A1F-F9B0-C44E-82CD-3E9504F08E64}" type="presParOf" srcId="{7A1A5FFC-4F16-1A47-956A-CA7D33145C69}" destId="{4401E02E-4A1C-5D44-998E-F26DCD74EF63}" srcOrd="4" destOrd="0" presId="urn:microsoft.com/office/officeart/2005/8/layout/hierarchy3"/>
    <dgm:cxn modelId="{6E9E2EEA-32A3-9647-AB8F-2330A320B222}" type="presParOf" srcId="{7A1A5FFC-4F16-1A47-956A-CA7D33145C69}" destId="{DC3BDD94-9B09-0E45-B8B8-130F490C44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373AD-7250-4340-AED7-F32DFDCB1F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489A2-170B-C041-94D7-825C78875B49}">
      <dgm:prSet/>
      <dgm:spPr/>
      <dgm:t>
        <a:bodyPr/>
        <a:lstStyle/>
        <a:p>
          <a:r>
            <a:rPr lang="en-US" b="1" i="0" u="none" dirty="0"/>
            <a:t>1. </a:t>
          </a:r>
          <a:r>
            <a:rPr lang="en-US" b="1" i="0" u="sng" dirty="0"/>
            <a:t>Outcomes</a:t>
          </a:r>
          <a:r>
            <a:rPr lang="en-US" b="1" i="0" dirty="0"/>
            <a:t>-based framework</a:t>
          </a:r>
          <a:endParaRPr lang="en-US" dirty="0"/>
        </a:p>
      </dgm:t>
    </dgm:pt>
    <dgm:pt modelId="{AB9968F4-C509-E845-8C5C-1A38D8BE2D8C}" type="parTrans" cxnId="{B2FBD6FD-3FF5-AA46-A8FF-D1AA2A70E80B}">
      <dgm:prSet/>
      <dgm:spPr/>
      <dgm:t>
        <a:bodyPr/>
        <a:lstStyle/>
        <a:p>
          <a:endParaRPr lang="en-US"/>
        </a:p>
      </dgm:t>
    </dgm:pt>
    <dgm:pt modelId="{6EC7F3A3-FC2A-624E-B64C-FA51A1EF2B88}" type="sibTrans" cxnId="{B2FBD6FD-3FF5-AA46-A8FF-D1AA2A70E80B}">
      <dgm:prSet/>
      <dgm:spPr/>
      <dgm:t>
        <a:bodyPr/>
        <a:lstStyle/>
        <a:p>
          <a:endParaRPr lang="en-US"/>
        </a:p>
      </dgm:t>
    </dgm:pt>
    <dgm:pt modelId="{F270EB8F-DC98-984D-B10D-AE22E9ACD177}">
      <dgm:prSet/>
      <dgm:spPr/>
      <dgm:t>
        <a:bodyPr/>
        <a:lstStyle/>
        <a:p>
          <a:r>
            <a:rPr lang="en-US" b="1" i="0" dirty="0"/>
            <a:t>2. Progressive sequencing</a:t>
          </a:r>
          <a:endParaRPr lang="en-US" dirty="0"/>
        </a:p>
      </dgm:t>
    </dgm:pt>
    <dgm:pt modelId="{641F7B85-BBD9-5D48-B799-AD882DB33C0D}" type="parTrans" cxnId="{6C6C9F69-9F27-1041-9305-156D632D367D}">
      <dgm:prSet/>
      <dgm:spPr/>
      <dgm:t>
        <a:bodyPr/>
        <a:lstStyle/>
        <a:p>
          <a:endParaRPr lang="en-US"/>
        </a:p>
      </dgm:t>
    </dgm:pt>
    <dgm:pt modelId="{4A4D403A-6220-BC40-ACCE-BA52045B7D0A}" type="sibTrans" cxnId="{6C6C9F69-9F27-1041-9305-156D632D367D}">
      <dgm:prSet/>
      <dgm:spPr/>
      <dgm:t>
        <a:bodyPr/>
        <a:lstStyle/>
        <a:p>
          <a:endParaRPr lang="en-US"/>
        </a:p>
      </dgm:t>
    </dgm:pt>
    <dgm:pt modelId="{35E814A8-EDD3-E948-AFA8-360C3A7334FD}">
      <dgm:prSet/>
      <dgm:spPr/>
      <dgm:t>
        <a:bodyPr/>
        <a:lstStyle/>
        <a:p>
          <a:r>
            <a:rPr lang="en-US" b="1" i="0" dirty="0"/>
            <a:t>3. Learning experiences are competency based</a:t>
          </a:r>
          <a:endParaRPr lang="en-US" dirty="0"/>
        </a:p>
      </dgm:t>
    </dgm:pt>
    <dgm:pt modelId="{69850FDC-5639-1D44-9100-ED3D33CFC4E9}" type="parTrans" cxnId="{E12F2C24-149F-C64E-A575-A923BA4105CF}">
      <dgm:prSet/>
      <dgm:spPr/>
      <dgm:t>
        <a:bodyPr/>
        <a:lstStyle/>
        <a:p>
          <a:endParaRPr lang="en-US"/>
        </a:p>
      </dgm:t>
    </dgm:pt>
    <dgm:pt modelId="{652DE72C-6760-3A4E-AF7C-00CAF8CC818B}" type="sibTrans" cxnId="{E12F2C24-149F-C64E-A575-A923BA4105CF}">
      <dgm:prSet/>
      <dgm:spPr/>
      <dgm:t>
        <a:bodyPr/>
        <a:lstStyle/>
        <a:p>
          <a:endParaRPr lang="en-US"/>
        </a:p>
      </dgm:t>
    </dgm:pt>
    <dgm:pt modelId="{F476BACE-A758-1F4B-88E6-E669785FE4B0}">
      <dgm:prSet/>
      <dgm:spPr/>
      <dgm:t>
        <a:bodyPr/>
        <a:lstStyle/>
        <a:p>
          <a:r>
            <a:rPr lang="en-US" b="1" i="0" dirty="0"/>
            <a:t>4. Teaching tailored to competencies </a:t>
          </a:r>
          <a:endParaRPr lang="en-US" dirty="0"/>
        </a:p>
      </dgm:t>
    </dgm:pt>
    <dgm:pt modelId="{E6891DFF-833C-7846-BC23-336E515B040A}" type="parTrans" cxnId="{7DD54090-004C-AB43-9B5C-7E0123F21653}">
      <dgm:prSet/>
      <dgm:spPr/>
      <dgm:t>
        <a:bodyPr/>
        <a:lstStyle/>
        <a:p>
          <a:endParaRPr lang="en-US"/>
        </a:p>
      </dgm:t>
    </dgm:pt>
    <dgm:pt modelId="{01F51386-4E4B-A64C-AF37-FA8693B6AD74}" type="sibTrans" cxnId="{7DD54090-004C-AB43-9B5C-7E0123F21653}">
      <dgm:prSet/>
      <dgm:spPr/>
      <dgm:t>
        <a:bodyPr/>
        <a:lstStyle/>
        <a:p>
          <a:endParaRPr lang="en-US"/>
        </a:p>
      </dgm:t>
    </dgm:pt>
    <dgm:pt modelId="{DACB5F18-73EE-5143-A60F-492A133284D4}">
      <dgm:prSet/>
      <dgm:spPr/>
      <dgm:t>
        <a:bodyPr/>
        <a:lstStyle/>
        <a:p>
          <a:r>
            <a:rPr lang="en-US" b="1" i="0" dirty="0"/>
            <a:t>5. Effective programmatic assessment </a:t>
          </a:r>
          <a:endParaRPr lang="en-US" dirty="0"/>
        </a:p>
      </dgm:t>
    </dgm:pt>
    <dgm:pt modelId="{9B9B0919-8F13-AC40-93A6-647E1D21DBCD}" type="parTrans" cxnId="{98B3CCCA-8055-A246-A15F-FE910C4FFAFD}">
      <dgm:prSet/>
      <dgm:spPr/>
      <dgm:t>
        <a:bodyPr/>
        <a:lstStyle/>
        <a:p>
          <a:endParaRPr lang="en-US"/>
        </a:p>
      </dgm:t>
    </dgm:pt>
    <dgm:pt modelId="{CDBAFD23-8404-4246-B9AA-1647884A5F8C}" type="sibTrans" cxnId="{98B3CCCA-8055-A246-A15F-FE910C4FFAFD}">
      <dgm:prSet/>
      <dgm:spPr/>
      <dgm:t>
        <a:bodyPr/>
        <a:lstStyle/>
        <a:p>
          <a:endParaRPr lang="en-US"/>
        </a:p>
      </dgm:t>
    </dgm:pt>
    <dgm:pt modelId="{FC25F804-3B68-1949-B241-B05D1533EF73}" type="pres">
      <dgm:prSet presAssocID="{B13373AD-7250-4340-AED7-F32DFDCB1FC4}" presName="linear" presStyleCnt="0">
        <dgm:presLayoutVars>
          <dgm:animLvl val="lvl"/>
          <dgm:resizeHandles val="exact"/>
        </dgm:presLayoutVars>
      </dgm:prSet>
      <dgm:spPr/>
    </dgm:pt>
    <dgm:pt modelId="{E9DD5A9C-534D-B84D-897D-21EE032ECF89}" type="pres">
      <dgm:prSet presAssocID="{E4E489A2-170B-C041-94D7-825C78875B49}" presName="parentText" presStyleLbl="node1" presStyleIdx="0" presStyleCnt="5">
        <dgm:presLayoutVars>
          <dgm:chMax val="0"/>
          <dgm:bulletEnabled val="1"/>
        </dgm:presLayoutVars>
      </dgm:prSet>
      <dgm:spPr/>
    </dgm:pt>
    <dgm:pt modelId="{CC276B64-7056-6D42-875F-82887B0EB4AA}" type="pres">
      <dgm:prSet presAssocID="{6EC7F3A3-FC2A-624E-B64C-FA51A1EF2B88}" presName="spacer" presStyleCnt="0"/>
      <dgm:spPr/>
    </dgm:pt>
    <dgm:pt modelId="{2F632EE0-A831-3C42-8C4F-C01B5ABA647A}" type="pres">
      <dgm:prSet presAssocID="{F270EB8F-DC98-984D-B10D-AE22E9ACD177}" presName="parentText" presStyleLbl="node1" presStyleIdx="1" presStyleCnt="5">
        <dgm:presLayoutVars>
          <dgm:chMax val="0"/>
          <dgm:bulletEnabled val="1"/>
        </dgm:presLayoutVars>
      </dgm:prSet>
      <dgm:spPr/>
    </dgm:pt>
    <dgm:pt modelId="{CB552D1D-B276-1940-A0FF-AC5D7A24D970}" type="pres">
      <dgm:prSet presAssocID="{4A4D403A-6220-BC40-ACCE-BA52045B7D0A}" presName="spacer" presStyleCnt="0"/>
      <dgm:spPr/>
    </dgm:pt>
    <dgm:pt modelId="{149A73A9-D23F-594E-9363-E1A3A81FFCA4}" type="pres">
      <dgm:prSet presAssocID="{35E814A8-EDD3-E948-AFA8-360C3A7334FD}" presName="parentText" presStyleLbl="node1" presStyleIdx="2" presStyleCnt="5">
        <dgm:presLayoutVars>
          <dgm:chMax val="0"/>
          <dgm:bulletEnabled val="1"/>
        </dgm:presLayoutVars>
      </dgm:prSet>
      <dgm:spPr/>
    </dgm:pt>
    <dgm:pt modelId="{01C7EDCB-6ACA-7B41-BAFA-6C4A708AEE32}" type="pres">
      <dgm:prSet presAssocID="{652DE72C-6760-3A4E-AF7C-00CAF8CC818B}" presName="spacer" presStyleCnt="0"/>
      <dgm:spPr/>
    </dgm:pt>
    <dgm:pt modelId="{4E01938F-914C-284E-A6B8-C1933F72B485}" type="pres">
      <dgm:prSet presAssocID="{F476BACE-A758-1F4B-88E6-E669785FE4B0}" presName="parentText" presStyleLbl="node1" presStyleIdx="3" presStyleCnt="5">
        <dgm:presLayoutVars>
          <dgm:chMax val="0"/>
          <dgm:bulletEnabled val="1"/>
        </dgm:presLayoutVars>
      </dgm:prSet>
      <dgm:spPr/>
    </dgm:pt>
    <dgm:pt modelId="{507C16D6-F1CC-F542-9C72-E4812EC536DB}" type="pres">
      <dgm:prSet presAssocID="{01F51386-4E4B-A64C-AF37-FA8693B6AD74}" presName="spacer" presStyleCnt="0"/>
      <dgm:spPr/>
    </dgm:pt>
    <dgm:pt modelId="{287F2E4E-188F-6C4D-A81C-9FDF08986255}" type="pres">
      <dgm:prSet presAssocID="{DACB5F18-73EE-5143-A60F-492A133284D4}" presName="parentText" presStyleLbl="node1" presStyleIdx="4" presStyleCnt="5">
        <dgm:presLayoutVars>
          <dgm:chMax val="0"/>
          <dgm:bulletEnabled val="1"/>
        </dgm:presLayoutVars>
      </dgm:prSet>
      <dgm:spPr/>
    </dgm:pt>
  </dgm:ptLst>
  <dgm:cxnLst>
    <dgm:cxn modelId="{AECB0F05-4627-C34B-A24F-790090B8273E}" type="presOf" srcId="{35E814A8-EDD3-E948-AFA8-360C3A7334FD}" destId="{149A73A9-D23F-594E-9363-E1A3A81FFCA4}" srcOrd="0" destOrd="0" presId="urn:microsoft.com/office/officeart/2005/8/layout/vList2"/>
    <dgm:cxn modelId="{80CD0E11-817C-2E41-B094-6D787563D3FD}" type="presOf" srcId="{DACB5F18-73EE-5143-A60F-492A133284D4}" destId="{287F2E4E-188F-6C4D-A81C-9FDF08986255}" srcOrd="0" destOrd="0" presId="urn:microsoft.com/office/officeart/2005/8/layout/vList2"/>
    <dgm:cxn modelId="{E12F2C24-149F-C64E-A575-A923BA4105CF}" srcId="{B13373AD-7250-4340-AED7-F32DFDCB1FC4}" destId="{35E814A8-EDD3-E948-AFA8-360C3A7334FD}" srcOrd="2" destOrd="0" parTransId="{69850FDC-5639-1D44-9100-ED3D33CFC4E9}" sibTransId="{652DE72C-6760-3A4E-AF7C-00CAF8CC818B}"/>
    <dgm:cxn modelId="{88D9DC40-ABC2-5841-A0D6-BFBE820E984A}" type="presOf" srcId="{F476BACE-A758-1F4B-88E6-E669785FE4B0}" destId="{4E01938F-914C-284E-A6B8-C1933F72B485}" srcOrd="0" destOrd="0" presId="urn:microsoft.com/office/officeart/2005/8/layout/vList2"/>
    <dgm:cxn modelId="{6C6C9F69-9F27-1041-9305-156D632D367D}" srcId="{B13373AD-7250-4340-AED7-F32DFDCB1FC4}" destId="{F270EB8F-DC98-984D-B10D-AE22E9ACD177}" srcOrd="1" destOrd="0" parTransId="{641F7B85-BBD9-5D48-B799-AD882DB33C0D}" sibTransId="{4A4D403A-6220-BC40-ACCE-BA52045B7D0A}"/>
    <dgm:cxn modelId="{5FAAB777-A3ED-D949-A3EF-B345587FE050}" type="presOf" srcId="{B13373AD-7250-4340-AED7-F32DFDCB1FC4}" destId="{FC25F804-3B68-1949-B241-B05D1533EF73}" srcOrd="0" destOrd="0" presId="urn:microsoft.com/office/officeart/2005/8/layout/vList2"/>
    <dgm:cxn modelId="{7DD54090-004C-AB43-9B5C-7E0123F21653}" srcId="{B13373AD-7250-4340-AED7-F32DFDCB1FC4}" destId="{F476BACE-A758-1F4B-88E6-E669785FE4B0}" srcOrd="3" destOrd="0" parTransId="{E6891DFF-833C-7846-BC23-336E515B040A}" sibTransId="{01F51386-4E4B-A64C-AF37-FA8693B6AD74}"/>
    <dgm:cxn modelId="{93A39691-C149-5044-BC45-98365C02395B}" type="presOf" srcId="{F270EB8F-DC98-984D-B10D-AE22E9ACD177}" destId="{2F632EE0-A831-3C42-8C4F-C01B5ABA647A}" srcOrd="0" destOrd="0" presId="urn:microsoft.com/office/officeart/2005/8/layout/vList2"/>
    <dgm:cxn modelId="{98B3CCCA-8055-A246-A15F-FE910C4FFAFD}" srcId="{B13373AD-7250-4340-AED7-F32DFDCB1FC4}" destId="{DACB5F18-73EE-5143-A60F-492A133284D4}" srcOrd="4" destOrd="0" parTransId="{9B9B0919-8F13-AC40-93A6-647E1D21DBCD}" sibTransId="{CDBAFD23-8404-4246-B9AA-1647884A5F8C}"/>
    <dgm:cxn modelId="{66E75ED5-1C31-0E4E-BC5A-37A0E6334E27}" type="presOf" srcId="{E4E489A2-170B-C041-94D7-825C78875B49}" destId="{E9DD5A9C-534D-B84D-897D-21EE032ECF89}" srcOrd="0" destOrd="0" presId="urn:microsoft.com/office/officeart/2005/8/layout/vList2"/>
    <dgm:cxn modelId="{B2FBD6FD-3FF5-AA46-A8FF-D1AA2A70E80B}" srcId="{B13373AD-7250-4340-AED7-F32DFDCB1FC4}" destId="{E4E489A2-170B-C041-94D7-825C78875B49}" srcOrd="0" destOrd="0" parTransId="{AB9968F4-C509-E845-8C5C-1A38D8BE2D8C}" sibTransId="{6EC7F3A3-FC2A-624E-B64C-FA51A1EF2B88}"/>
    <dgm:cxn modelId="{7FCFF4EB-0C79-B44E-80D3-8EFE06FFA2CC}" type="presParOf" srcId="{FC25F804-3B68-1949-B241-B05D1533EF73}" destId="{E9DD5A9C-534D-B84D-897D-21EE032ECF89}" srcOrd="0" destOrd="0" presId="urn:microsoft.com/office/officeart/2005/8/layout/vList2"/>
    <dgm:cxn modelId="{6691726F-FCB0-C345-9F9D-328474A0C972}" type="presParOf" srcId="{FC25F804-3B68-1949-B241-B05D1533EF73}" destId="{CC276B64-7056-6D42-875F-82887B0EB4AA}" srcOrd="1" destOrd="0" presId="urn:microsoft.com/office/officeart/2005/8/layout/vList2"/>
    <dgm:cxn modelId="{FA361826-4308-E140-BC7F-BAC9160D9490}" type="presParOf" srcId="{FC25F804-3B68-1949-B241-B05D1533EF73}" destId="{2F632EE0-A831-3C42-8C4F-C01B5ABA647A}" srcOrd="2" destOrd="0" presId="urn:microsoft.com/office/officeart/2005/8/layout/vList2"/>
    <dgm:cxn modelId="{6232EA41-0F41-944F-B736-F08AAE708B1D}" type="presParOf" srcId="{FC25F804-3B68-1949-B241-B05D1533EF73}" destId="{CB552D1D-B276-1940-A0FF-AC5D7A24D970}" srcOrd="3" destOrd="0" presId="urn:microsoft.com/office/officeart/2005/8/layout/vList2"/>
    <dgm:cxn modelId="{FDD4D16E-438E-6940-B5D0-2F9B681945BB}" type="presParOf" srcId="{FC25F804-3B68-1949-B241-B05D1533EF73}" destId="{149A73A9-D23F-594E-9363-E1A3A81FFCA4}" srcOrd="4" destOrd="0" presId="urn:microsoft.com/office/officeart/2005/8/layout/vList2"/>
    <dgm:cxn modelId="{1C852738-BC19-DD45-91D3-68E3933B1A0E}" type="presParOf" srcId="{FC25F804-3B68-1949-B241-B05D1533EF73}" destId="{01C7EDCB-6ACA-7B41-BAFA-6C4A708AEE32}" srcOrd="5" destOrd="0" presId="urn:microsoft.com/office/officeart/2005/8/layout/vList2"/>
    <dgm:cxn modelId="{0E7CC7EF-D2FE-8643-A115-1C44A3D44F1E}" type="presParOf" srcId="{FC25F804-3B68-1949-B241-B05D1533EF73}" destId="{4E01938F-914C-284E-A6B8-C1933F72B485}" srcOrd="6" destOrd="0" presId="urn:microsoft.com/office/officeart/2005/8/layout/vList2"/>
    <dgm:cxn modelId="{C9661FEB-AFC8-584A-A65F-F262685663BD}" type="presParOf" srcId="{FC25F804-3B68-1949-B241-B05D1533EF73}" destId="{507C16D6-F1CC-F542-9C72-E4812EC536DB}" srcOrd="7" destOrd="0" presId="urn:microsoft.com/office/officeart/2005/8/layout/vList2"/>
    <dgm:cxn modelId="{CDCE4EB9-E0BC-E743-BD4E-B98F7B1BFFC2}" type="presParOf" srcId="{FC25F804-3B68-1949-B241-B05D1533EF73}" destId="{287F2E4E-188F-6C4D-A81C-9FDF0898625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9B6EF-3834-D64E-9043-056BF687742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FC81950-15C6-CD42-A737-9E0EA3637195}">
      <dgm:prSet custT="1"/>
      <dgm:spPr>
        <a:solidFill>
          <a:schemeClr val="bg1"/>
        </a:solidFill>
      </dgm:spPr>
      <dgm:t>
        <a:bodyPr/>
        <a:lstStyle/>
        <a:p>
          <a:r>
            <a:rPr lang="en-US" sz="3200" b="0" i="0" dirty="0">
              <a:solidFill>
                <a:schemeClr val="accent1"/>
              </a:solidFill>
            </a:rPr>
            <a:t>Based on </a:t>
          </a:r>
          <a:r>
            <a:rPr lang="en-US" sz="3200" b="1" i="0" dirty="0">
              <a:solidFill>
                <a:schemeClr val="accent1"/>
              </a:solidFill>
            </a:rPr>
            <a:t>societal</a:t>
          </a:r>
          <a:r>
            <a:rPr lang="en-US" sz="3200" b="0" i="0" dirty="0">
              <a:solidFill>
                <a:schemeClr val="accent1"/>
              </a:solidFill>
            </a:rPr>
            <a:t> needs</a:t>
          </a:r>
          <a:endParaRPr lang="en-US" sz="3200" dirty="0">
            <a:solidFill>
              <a:schemeClr val="accent1"/>
            </a:solidFill>
          </a:endParaRPr>
        </a:p>
      </dgm:t>
    </dgm:pt>
    <dgm:pt modelId="{4A5CA09F-7BBD-854C-91CA-B9F85A6FEF92}" type="parTrans" cxnId="{BB4118AD-30FE-3D41-9D1F-1A8211F1205C}">
      <dgm:prSet/>
      <dgm:spPr/>
      <dgm:t>
        <a:bodyPr/>
        <a:lstStyle/>
        <a:p>
          <a:endParaRPr lang="en-US"/>
        </a:p>
      </dgm:t>
    </dgm:pt>
    <dgm:pt modelId="{D9FB20F3-5AD0-5840-B8DB-2F66967881D0}" type="sibTrans" cxnId="{BB4118AD-30FE-3D41-9D1F-1A8211F1205C}">
      <dgm:prSet/>
      <dgm:spPr/>
      <dgm:t>
        <a:bodyPr/>
        <a:lstStyle/>
        <a:p>
          <a:endParaRPr lang="en-US"/>
        </a:p>
      </dgm:t>
    </dgm:pt>
    <dgm:pt modelId="{BC7CED43-2E46-5D4F-BD0D-D7D3AAE6D9D6}">
      <dgm:prSet custT="1"/>
      <dgm:spPr>
        <a:solidFill>
          <a:schemeClr val="accent1"/>
        </a:solidFill>
      </dgm:spPr>
      <dgm:t>
        <a:bodyPr/>
        <a:lstStyle/>
        <a:p>
          <a:r>
            <a:rPr lang="en-US" sz="2800" b="0" i="0" dirty="0">
              <a:solidFill>
                <a:schemeClr val="bg1"/>
              </a:solidFill>
            </a:rPr>
            <a:t>Graduates are </a:t>
          </a:r>
          <a:r>
            <a:rPr lang="en-US" sz="2800" b="1" i="0" dirty="0">
              <a:solidFill>
                <a:schemeClr val="bg1"/>
              </a:solidFill>
            </a:rPr>
            <a:t>effective</a:t>
          </a:r>
          <a:r>
            <a:rPr lang="en-US" sz="2800" b="0" i="0" dirty="0">
              <a:solidFill>
                <a:schemeClr val="bg1"/>
              </a:solidFill>
            </a:rPr>
            <a:t> health professionals</a:t>
          </a:r>
          <a:endParaRPr lang="en-US" sz="2800" dirty="0">
            <a:solidFill>
              <a:schemeClr val="bg1"/>
            </a:solidFill>
          </a:endParaRPr>
        </a:p>
      </dgm:t>
    </dgm:pt>
    <dgm:pt modelId="{AA284154-C1D9-7048-BA1C-ECB7C01BFB15}" type="parTrans" cxnId="{DDE1D30B-C937-8542-8328-7F41457F9586}">
      <dgm:prSet/>
      <dgm:spPr/>
      <dgm:t>
        <a:bodyPr/>
        <a:lstStyle/>
        <a:p>
          <a:endParaRPr lang="en-US"/>
        </a:p>
      </dgm:t>
    </dgm:pt>
    <dgm:pt modelId="{90CC0348-3071-6144-956C-08D00809F933}" type="sibTrans" cxnId="{DDE1D30B-C937-8542-8328-7F41457F9586}">
      <dgm:prSet/>
      <dgm:spPr/>
      <dgm:t>
        <a:bodyPr/>
        <a:lstStyle/>
        <a:p>
          <a:endParaRPr lang="en-US"/>
        </a:p>
      </dgm:t>
    </dgm:pt>
    <dgm:pt modelId="{15E4CA10-0A5C-4E47-94FA-84FB074842BC}" type="pres">
      <dgm:prSet presAssocID="{8999B6EF-3834-D64E-9043-056BF6877429}" presName="diagram" presStyleCnt="0">
        <dgm:presLayoutVars>
          <dgm:dir/>
          <dgm:resizeHandles val="exact"/>
        </dgm:presLayoutVars>
      </dgm:prSet>
      <dgm:spPr/>
    </dgm:pt>
    <dgm:pt modelId="{B6EC5F7C-92C0-3846-BD02-48A7F5C88CFC}" type="pres">
      <dgm:prSet presAssocID="{3FC81950-15C6-CD42-A737-9E0EA3637195}" presName="node" presStyleLbl="node1" presStyleIdx="0" presStyleCnt="2">
        <dgm:presLayoutVars>
          <dgm:bulletEnabled val="1"/>
        </dgm:presLayoutVars>
      </dgm:prSet>
      <dgm:spPr/>
    </dgm:pt>
    <dgm:pt modelId="{8B97499F-5D82-E347-81F9-668FDDFB7447}" type="pres">
      <dgm:prSet presAssocID="{D9FB20F3-5AD0-5840-B8DB-2F66967881D0}" presName="sibTrans" presStyleCnt="0"/>
      <dgm:spPr/>
    </dgm:pt>
    <dgm:pt modelId="{6E2AC973-4571-1D46-B306-0678B693625E}" type="pres">
      <dgm:prSet presAssocID="{BC7CED43-2E46-5D4F-BD0D-D7D3AAE6D9D6}" presName="node" presStyleLbl="node1" presStyleIdx="1" presStyleCnt="2">
        <dgm:presLayoutVars>
          <dgm:bulletEnabled val="1"/>
        </dgm:presLayoutVars>
      </dgm:prSet>
      <dgm:spPr/>
    </dgm:pt>
  </dgm:ptLst>
  <dgm:cxnLst>
    <dgm:cxn modelId="{DDE1D30B-C937-8542-8328-7F41457F9586}" srcId="{8999B6EF-3834-D64E-9043-056BF6877429}" destId="{BC7CED43-2E46-5D4F-BD0D-D7D3AAE6D9D6}" srcOrd="1" destOrd="0" parTransId="{AA284154-C1D9-7048-BA1C-ECB7C01BFB15}" sibTransId="{90CC0348-3071-6144-956C-08D00809F933}"/>
    <dgm:cxn modelId="{04B61916-D571-EE4E-A791-FEBFB62ACD6B}" type="presOf" srcId="{BC7CED43-2E46-5D4F-BD0D-D7D3AAE6D9D6}" destId="{6E2AC973-4571-1D46-B306-0678B693625E}" srcOrd="0" destOrd="0" presId="urn:microsoft.com/office/officeart/2005/8/layout/default"/>
    <dgm:cxn modelId="{BB4118AD-30FE-3D41-9D1F-1A8211F1205C}" srcId="{8999B6EF-3834-D64E-9043-056BF6877429}" destId="{3FC81950-15C6-CD42-A737-9E0EA3637195}" srcOrd="0" destOrd="0" parTransId="{4A5CA09F-7BBD-854C-91CA-B9F85A6FEF92}" sibTransId="{D9FB20F3-5AD0-5840-B8DB-2F66967881D0}"/>
    <dgm:cxn modelId="{FD40D0BF-167A-2C45-A546-9B7779E03C3B}" type="presOf" srcId="{3FC81950-15C6-CD42-A737-9E0EA3637195}" destId="{B6EC5F7C-92C0-3846-BD02-48A7F5C88CFC}" srcOrd="0" destOrd="0" presId="urn:microsoft.com/office/officeart/2005/8/layout/default"/>
    <dgm:cxn modelId="{917F64F3-9083-804B-AA56-C3A8378237CB}" type="presOf" srcId="{8999B6EF-3834-D64E-9043-056BF6877429}" destId="{15E4CA10-0A5C-4E47-94FA-84FB074842BC}" srcOrd="0" destOrd="0" presId="urn:microsoft.com/office/officeart/2005/8/layout/default"/>
    <dgm:cxn modelId="{C542517A-10D5-5346-A01C-66CC9095197A}" type="presParOf" srcId="{15E4CA10-0A5C-4E47-94FA-84FB074842BC}" destId="{B6EC5F7C-92C0-3846-BD02-48A7F5C88CFC}" srcOrd="0" destOrd="0" presId="urn:microsoft.com/office/officeart/2005/8/layout/default"/>
    <dgm:cxn modelId="{25EB4294-A6CA-8F4F-8579-DE0D378634C6}" type="presParOf" srcId="{15E4CA10-0A5C-4E47-94FA-84FB074842BC}" destId="{8B97499F-5D82-E347-81F9-668FDDFB7447}" srcOrd="1" destOrd="0" presId="urn:microsoft.com/office/officeart/2005/8/layout/default"/>
    <dgm:cxn modelId="{EB76F2DA-E94D-9A49-85E0-07B52B8EC33C}" type="presParOf" srcId="{15E4CA10-0A5C-4E47-94FA-84FB074842BC}" destId="{6E2AC973-4571-1D46-B306-0678B693625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4517D6-95CF-044D-B1E4-75113B89DA9B}" type="doc">
      <dgm:prSet loTypeId="urn:microsoft.com/office/officeart/2005/8/layout/target1" loCatId="relationship" qsTypeId="urn:microsoft.com/office/officeart/2005/8/quickstyle/simple1" qsCatId="simple" csTypeId="urn:microsoft.com/office/officeart/2005/8/colors/colorful1" csCatId="colorful" phldr="1"/>
      <dgm:spPr/>
      <dgm:t>
        <a:bodyPr/>
        <a:lstStyle/>
        <a:p>
          <a:endParaRPr lang="en-US"/>
        </a:p>
      </dgm:t>
    </dgm:pt>
    <dgm:pt modelId="{690F4154-6705-9C4D-9ED2-8A4770D53BD7}">
      <dgm:prSet custT="1"/>
      <dgm:spPr/>
      <dgm:t>
        <a:bodyPr/>
        <a:lstStyle/>
        <a:p>
          <a:r>
            <a:rPr lang="en-US" sz="2400" b="0" i="0" dirty="0">
              <a:solidFill>
                <a:schemeClr val="tx1"/>
              </a:solidFill>
              <a:latin typeface="Tahoma" panose="020B0604030504040204" pitchFamily="34" charset="0"/>
              <a:ea typeface="Tahoma" panose="020B0604030504040204" pitchFamily="34" charset="0"/>
              <a:cs typeface="Tahoma" panose="020B0604030504040204" pitchFamily="34" charset="0"/>
            </a:rPr>
            <a:t>6 Competencies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06DADCD-39B5-B64E-A78B-1C0B98D188D8}" type="parTrans" cxnId="{C6AC9E24-7AAC-E64E-B72F-0DEFB396CCEA}">
      <dgm:prSet/>
      <dgm:spPr/>
      <dgm:t>
        <a:bodyPr/>
        <a:lstStyle/>
        <a:p>
          <a:endParaRPr lang="en-US">
            <a:solidFill>
              <a:schemeClr val="tx1"/>
            </a:solidFill>
          </a:endParaRPr>
        </a:p>
      </dgm:t>
    </dgm:pt>
    <dgm:pt modelId="{CFB99E65-D234-D34B-91C0-C58ADF4046AB}" type="sibTrans" cxnId="{C6AC9E24-7AAC-E64E-B72F-0DEFB396CCEA}">
      <dgm:prSet/>
      <dgm:spPr/>
      <dgm:t>
        <a:bodyPr/>
        <a:lstStyle/>
        <a:p>
          <a:endParaRPr lang="en-US">
            <a:solidFill>
              <a:schemeClr val="tx1"/>
            </a:solidFill>
          </a:endParaRPr>
        </a:p>
      </dgm:t>
    </dgm:pt>
    <dgm:pt modelId="{34D02D50-622A-5744-9D35-4D0B088F159A}">
      <dgm:prSet custT="1"/>
      <dgm:spPr/>
      <dgm:t>
        <a:bodyPr/>
        <a:lstStyle/>
        <a:p>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Sub-competencies</a:t>
          </a:r>
        </a:p>
      </dgm:t>
    </dgm:pt>
    <dgm:pt modelId="{1DA9650D-9E62-6D48-A00F-0CF1D6F002C5}" type="parTrans" cxnId="{27E294BE-8BD7-AE4C-88C1-2216B8B1DA63}">
      <dgm:prSet/>
      <dgm:spPr/>
      <dgm:t>
        <a:bodyPr/>
        <a:lstStyle/>
        <a:p>
          <a:endParaRPr lang="en-US">
            <a:solidFill>
              <a:schemeClr val="tx1"/>
            </a:solidFill>
          </a:endParaRPr>
        </a:p>
      </dgm:t>
    </dgm:pt>
    <dgm:pt modelId="{E8FD7F1E-DC40-8148-BE4F-582D553380ED}" type="sibTrans" cxnId="{27E294BE-8BD7-AE4C-88C1-2216B8B1DA63}">
      <dgm:prSet/>
      <dgm:spPr/>
      <dgm:t>
        <a:bodyPr/>
        <a:lstStyle/>
        <a:p>
          <a:endParaRPr lang="en-US">
            <a:solidFill>
              <a:schemeClr val="tx1"/>
            </a:solidFill>
          </a:endParaRPr>
        </a:p>
      </dgm:t>
    </dgm:pt>
    <dgm:pt modelId="{3C0FD155-3125-BA43-87FC-DD7EB8E066DF}">
      <dgm:prSet custT="1"/>
      <dgm:spPr/>
      <dgm:t>
        <a:bodyPr/>
        <a:lstStyle/>
        <a:p>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Milestones</a:t>
          </a:r>
        </a:p>
      </dgm:t>
    </dgm:pt>
    <dgm:pt modelId="{BDB64497-4060-7340-A45A-28E6A1399D53}" type="parTrans" cxnId="{FDF694E9-0026-C240-AE23-EC05670E35A0}">
      <dgm:prSet/>
      <dgm:spPr/>
      <dgm:t>
        <a:bodyPr/>
        <a:lstStyle/>
        <a:p>
          <a:endParaRPr lang="en-US">
            <a:solidFill>
              <a:schemeClr val="tx1"/>
            </a:solidFill>
          </a:endParaRPr>
        </a:p>
      </dgm:t>
    </dgm:pt>
    <dgm:pt modelId="{0A9D130B-1872-6547-92C0-074CB221DE06}" type="sibTrans" cxnId="{FDF694E9-0026-C240-AE23-EC05670E35A0}">
      <dgm:prSet/>
      <dgm:spPr/>
      <dgm:t>
        <a:bodyPr/>
        <a:lstStyle/>
        <a:p>
          <a:endParaRPr lang="en-US">
            <a:solidFill>
              <a:schemeClr val="tx1"/>
            </a:solidFill>
          </a:endParaRPr>
        </a:p>
      </dgm:t>
    </dgm:pt>
    <dgm:pt modelId="{888523C7-681C-AE48-846C-0B6F17383EB7}">
      <dgm:prSet custT="1"/>
      <dgm:spPr/>
      <dgm:t>
        <a:bodyPr/>
        <a:lstStyle/>
        <a:p>
          <a:r>
            <a:rPr lang="en-US" sz="2800" b="1" dirty="0">
              <a:solidFill>
                <a:schemeClr val="tx1"/>
              </a:solidFill>
            </a:rPr>
            <a:t>Outcomes</a:t>
          </a:r>
        </a:p>
      </dgm:t>
    </dgm:pt>
    <dgm:pt modelId="{E700E4F6-BD96-1D40-9EC0-8E14A288C054}" type="parTrans" cxnId="{7F1EE7C7-D471-6749-9FAC-6D474A1D172F}">
      <dgm:prSet/>
      <dgm:spPr/>
      <dgm:t>
        <a:bodyPr/>
        <a:lstStyle/>
        <a:p>
          <a:endParaRPr lang="en-US">
            <a:solidFill>
              <a:schemeClr val="tx1"/>
            </a:solidFill>
          </a:endParaRPr>
        </a:p>
      </dgm:t>
    </dgm:pt>
    <dgm:pt modelId="{3FBCA4DC-2591-C645-9708-6C782FF14B04}" type="sibTrans" cxnId="{7F1EE7C7-D471-6749-9FAC-6D474A1D172F}">
      <dgm:prSet/>
      <dgm:spPr/>
      <dgm:t>
        <a:bodyPr/>
        <a:lstStyle/>
        <a:p>
          <a:endParaRPr lang="en-US">
            <a:solidFill>
              <a:schemeClr val="tx1"/>
            </a:solidFill>
          </a:endParaRPr>
        </a:p>
      </dgm:t>
    </dgm:pt>
    <dgm:pt modelId="{1CF286F5-C4E1-3044-916E-00FBFD9A68A4}" type="pres">
      <dgm:prSet presAssocID="{704517D6-95CF-044D-B1E4-75113B89DA9B}" presName="composite" presStyleCnt="0">
        <dgm:presLayoutVars>
          <dgm:chMax val="5"/>
          <dgm:dir/>
          <dgm:resizeHandles val="exact"/>
        </dgm:presLayoutVars>
      </dgm:prSet>
      <dgm:spPr/>
    </dgm:pt>
    <dgm:pt modelId="{56B251A2-72FD-CD4A-905A-C56C203D1CE5}" type="pres">
      <dgm:prSet presAssocID="{690F4154-6705-9C4D-9ED2-8A4770D53BD7}" presName="circle1" presStyleLbl="lnNode1" presStyleIdx="0" presStyleCnt="4"/>
      <dgm:spPr>
        <a:solidFill>
          <a:schemeClr val="accent1"/>
        </a:solidFill>
      </dgm:spPr>
    </dgm:pt>
    <dgm:pt modelId="{9CE307AD-BC57-AB47-A160-045026558616}" type="pres">
      <dgm:prSet presAssocID="{690F4154-6705-9C4D-9ED2-8A4770D53BD7}" presName="text1" presStyleLbl="revTx" presStyleIdx="0" presStyleCnt="4" custScaleX="205279" custLinFactNeighborX="55572" custLinFactNeighborY="2840">
        <dgm:presLayoutVars>
          <dgm:bulletEnabled val="1"/>
        </dgm:presLayoutVars>
      </dgm:prSet>
      <dgm:spPr/>
    </dgm:pt>
    <dgm:pt modelId="{41330128-B973-514B-ACEC-83B86CE7B3E0}" type="pres">
      <dgm:prSet presAssocID="{690F4154-6705-9C4D-9ED2-8A4770D53BD7}" presName="line1" presStyleLbl="callout" presStyleIdx="0" presStyleCnt="8"/>
      <dgm:spPr>
        <a:ln>
          <a:solidFill>
            <a:srgbClr val="002060"/>
          </a:solidFill>
        </a:ln>
      </dgm:spPr>
    </dgm:pt>
    <dgm:pt modelId="{B7A70EBB-6E07-C245-A15C-C96618BB662C}" type="pres">
      <dgm:prSet presAssocID="{690F4154-6705-9C4D-9ED2-8A4770D53BD7}" presName="d1" presStyleLbl="callout" presStyleIdx="1" presStyleCnt="8"/>
      <dgm:spPr>
        <a:ln>
          <a:solidFill>
            <a:schemeClr val="tx2"/>
          </a:solidFill>
        </a:ln>
      </dgm:spPr>
    </dgm:pt>
    <dgm:pt modelId="{E5CB00A8-4BA0-5F4F-BCDE-71EDC76E15DE}" type="pres">
      <dgm:prSet presAssocID="{34D02D50-622A-5744-9D35-4D0B088F159A}" presName="circle2" presStyleLbl="lnNode1" presStyleIdx="1" presStyleCnt="4"/>
      <dgm:spPr>
        <a:solidFill>
          <a:schemeClr val="accent2">
            <a:lumMod val="60000"/>
            <a:lumOff val="40000"/>
          </a:schemeClr>
        </a:solidFill>
      </dgm:spPr>
    </dgm:pt>
    <dgm:pt modelId="{D3FC6873-F4E7-F545-9CA7-9362C9B93DA9}" type="pres">
      <dgm:prSet presAssocID="{34D02D50-622A-5744-9D35-4D0B088F159A}" presName="text2" presStyleLbl="revTx" presStyleIdx="1" presStyleCnt="4" custScaleX="244295" custScaleY="121847" custLinFactNeighborX="64175" custLinFactNeighborY="-2228">
        <dgm:presLayoutVars>
          <dgm:bulletEnabled val="1"/>
        </dgm:presLayoutVars>
      </dgm:prSet>
      <dgm:spPr/>
    </dgm:pt>
    <dgm:pt modelId="{366B8868-5261-EC4F-AD5C-3842BEA1B2D2}" type="pres">
      <dgm:prSet presAssocID="{34D02D50-622A-5744-9D35-4D0B088F159A}" presName="line2" presStyleLbl="callout" presStyleIdx="2" presStyleCnt="8"/>
      <dgm:spPr>
        <a:ln>
          <a:solidFill>
            <a:schemeClr val="tx2"/>
          </a:solidFill>
        </a:ln>
      </dgm:spPr>
    </dgm:pt>
    <dgm:pt modelId="{F3BE88AE-680B-BB48-A2AC-98C175386365}" type="pres">
      <dgm:prSet presAssocID="{34D02D50-622A-5744-9D35-4D0B088F159A}" presName="d2" presStyleLbl="callout" presStyleIdx="3" presStyleCnt="8"/>
      <dgm:spPr>
        <a:ln>
          <a:solidFill>
            <a:schemeClr val="tx2"/>
          </a:solidFill>
        </a:ln>
      </dgm:spPr>
    </dgm:pt>
    <dgm:pt modelId="{7500D6C7-7A4F-B545-8A63-3D2C184574D5}" type="pres">
      <dgm:prSet presAssocID="{3C0FD155-3125-BA43-87FC-DD7EB8E066DF}" presName="circle3" presStyleLbl="lnNode1" presStyleIdx="2" presStyleCnt="4"/>
      <dgm:spPr>
        <a:solidFill>
          <a:schemeClr val="accent1">
            <a:lumMod val="60000"/>
            <a:lumOff val="40000"/>
          </a:schemeClr>
        </a:solidFill>
      </dgm:spPr>
    </dgm:pt>
    <dgm:pt modelId="{C76EEDC3-2F74-0947-9111-FD4CE963B628}" type="pres">
      <dgm:prSet presAssocID="{3C0FD155-3125-BA43-87FC-DD7EB8E066DF}" presName="text3" presStyleLbl="revTx" presStyleIdx="2" presStyleCnt="4" custScaleX="170403" custScaleY="90644" custLinFactNeighborX="31405" custLinFactNeighborY="-8157">
        <dgm:presLayoutVars>
          <dgm:bulletEnabled val="1"/>
        </dgm:presLayoutVars>
      </dgm:prSet>
      <dgm:spPr/>
    </dgm:pt>
    <dgm:pt modelId="{A98A7F0A-EDB7-D549-A0B9-3AE6241479DD}" type="pres">
      <dgm:prSet presAssocID="{3C0FD155-3125-BA43-87FC-DD7EB8E066DF}" presName="line3" presStyleLbl="callout" presStyleIdx="4" presStyleCnt="8"/>
      <dgm:spPr>
        <a:ln>
          <a:solidFill>
            <a:schemeClr val="tx2"/>
          </a:solidFill>
        </a:ln>
      </dgm:spPr>
    </dgm:pt>
    <dgm:pt modelId="{B10ADA67-9D2A-D848-B22A-E489050A22A3}" type="pres">
      <dgm:prSet presAssocID="{3C0FD155-3125-BA43-87FC-DD7EB8E066DF}" presName="d3" presStyleLbl="callout" presStyleIdx="5" presStyleCnt="8"/>
      <dgm:spPr>
        <a:ln>
          <a:solidFill>
            <a:schemeClr val="tx2"/>
          </a:solidFill>
        </a:ln>
      </dgm:spPr>
    </dgm:pt>
    <dgm:pt modelId="{FDFC0B02-92B2-8844-953A-931BC9385EF0}" type="pres">
      <dgm:prSet presAssocID="{888523C7-681C-AE48-846C-0B6F17383EB7}" presName="circle4" presStyleLbl="lnNode1" presStyleIdx="3" presStyleCnt="4"/>
      <dgm:spPr>
        <a:solidFill>
          <a:schemeClr val="accent2"/>
        </a:solidFill>
      </dgm:spPr>
    </dgm:pt>
    <dgm:pt modelId="{4F476188-E071-C643-AE29-1844D1DEAC36}" type="pres">
      <dgm:prSet presAssocID="{888523C7-681C-AE48-846C-0B6F17383EB7}" presName="text4" presStyleLbl="revTx" presStyleIdx="3" presStyleCnt="4" custScaleX="170833" custLinFactNeighborX="41967" custLinFactNeighborY="-1828">
        <dgm:presLayoutVars>
          <dgm:bulletEnabled val="1"/>
        </dgm:presLayoutVars>
      </dgm:prSet>
      <dgm:spPr/>
    </dgm:pt>
    <dgm:pt modelId="{F6B628C0-E364-E049-A71F-1D3CAA652F6A}" type="pres">
      <dgm:prSet presAssocID="{888523C7-681C-AE48-846C-0B6F17383EB7}" presName="line4" presStyleLbl="callout" presStyleIdx="6" presStyleCnt="8"/>
      <dgm:spPr>
        <a:ln>
          <a:solidFill>
            <a:schemeClr val="tx2"/>
          </a:solidFill>
        </a:ln>
      </dgm:spPr>
    </dgm:pt>
    <dgm:pt modelId="{204123EA-77E5-E345-9BBE-4787542886E0}" type="pres">
      <dgm:prSet presAssocID="{888523C7-681C-AE48-846C-0B6F17383EB7}" presName="d4" presStyleLbl="callout" presStyleIdx="7" presStyleCnt="8"/>
      <dgm:spPr>
        <a:ln>
          <a:solidFill>
            <a:schemeClr val="tx2"/>
          </a:solidFill>
        </a:ln>
      </dgm:spPr>
    </dgm:pt>
  </dgm:ptLst>
  <dgm:cxnLst>
    <dgm:cxn modelId="{B5BFE822-AB4F-2F4E-B7DB-AB0F4E70E5C4}" type="presOf" srcId="{704517D6-95CF-044D-B1E4-75113B89DA9B}" destId="{1CF286F5-C4E1-3044-916E-00FBFD9A68A4}" srcOrd="0" destOrd="0" presId="urn:microsoft.com/office/officeart/2005/8/layout/target1"/>
    <dgm:cxn modelId="{C6AC9E24-7AAC-E64E-B72F-0DEFB396CCEA}" srcId="{704517D6-95CF-044D-B1E4-75113B89DA9B}" destId="{690F4154-6705-9C4D-9ED2-8A4770D53BD7}" srcOrd="0" destOrd="0" parTransId="{D06DADCD-39B5-B64E-A78B-1C0B98D188D8}" sibTransId="{CFB99E65-D234-D34B-91C0-C58ADF4046AB}"/>
    <dgm:cxn modelId="{87479F31-86DB-9A4B-8A40-53E24AAC6639}" type="presOf" srcId="{3C0FD155-3125-BA43-87FC-DD7EB8E066DF}" destId="{C76EEDC3-2F74-0947-9111-FD4CE963B628}" srcOrd="0" destOrd="0" presId="urn:microsoft.com/office/officeart/2005/8/layout/target1"/>
    <dgm:cxn modelId="{7369A852-7B31-3F42-8BD5-E788F66BEC3A}" type="presOf" srcId="{34D02D50-622A-5744-9D35-4D0B088F159A}" destId="{D3FC6873-F4E7-F545-9CA7-9362C9B93DA9}" srcOrd="0" destOrd="0" presId="urn:microsoft.com/office/officeart/2005/8/layout/target1"/>
    <dgm:cxn modelId="{27E294BE-8BD7-AE4C-88C1-2216B8B1DA63}" srcId="{704517D6-95CF-044D-B1E4-75113B89DA9B}" destId="{34D02D50-622A-5744-9D35-4D0B088F159A}" srcOrd="1" destOrd="0" parTransId="{1DA9650D-9E62-6D48-A00F-0CF1D6F002C5}" sibTransId="{E8FD7F1E-DC40-8148-BE4F-582D553380ED}"/>
    <dgm:cxn modelId="{FC7B79C3-2199-FE41-9122-44CF8B44DC27}" type="presOf" srcId="{690F4154-6705-9C4D-9ED2-8A4770D53BD7}" destId="{9CE307AD-BC57-AB47-A160-045026558616}" srcOrd="0" destOrd="0" presId="urn:microsoft.com/office/officeart/2005/8/layout/target1"/>
    <dgm:cxn modelId="{7F1EE7C7-D471-6749-9FAC-6D474A1D172F}" srcId="{704517D6-95CF-044D-B1E4-75113B89DA9B}" destId="{888523C7-681C-AE48-846C-0B6F17383EB7}" srcOrd="3" destOrd="0" parTransId="{E700E4F6-BD96-1D40-9EC0-8E14A288C054}" sibTransId="{3FBCA4DC-2591-C645-9708-6C782FF14B04}"/>
    <dgm:cxn modelId="{F5E09FCA-41B2-F640-9565-997B7F0A191F}" type="presOf" srcId="{888523C7-681C-AE48-846C-0B6F17383EB7}" destId="{4F476188-E071-C643-AE29-1844D1DEAC36}" srcOrd="0" destOrd="0" presId="urn:microsoft.com/office/officeart/2005/8/layout/target1"/>
    <dgm:cxn modelId="{FDF694E9-0026-C240-AE23-EC05670E35A0}" srcId="{704517D6-95CF-044D-B1E4-75113B89DA9B}" destId="{3C0FD155-3125-BA43-87FC-DD7EB8E066DF}" srcOrd="2" destOrd="0" parTransId="{BDB64497-4060-7340-A45A-28E6A1399D53}" sibTransId="{0A9D130B-1872-6547-92C0-074CB221DE06}"/>
    <dgm:cxn modelId="{D6514EDC-8F12-D64B-A99B-58DC1A92BEC1}" type="presParOf" srcId="{1CF286F5-C4E1-3044-916E-00FBFD9A68A4}" destId="{56B251A2-72FD-CD4A-905A-C56C203D1CE5}" srcOrd="0" destOrd="0" presId="urn:microsoft.com/office/officeart/2005/8/layout/target1"/>
    <dgm:cxn modelId="{D0DF0E20-E63E-6142-B1BD-3960994C28C8}" type="presParOf" srcId="{1CF286F5-C4E1-3044-916E-00FBFD9A68A4}" destId="{9CE307AD-BC57-AB47-A160-045026558616}" srcOrd="1" destOrd="0" presId="urn:microsoft.com/office/officeart/2005/8/layout/target1"/>
    <dgm:cxn modelId="{3C0FDADD-DD36-9E47-8D9A-A8B512498480}" type="presParOf" srcId="{1CF286F5-C4E1-3044-916E-00FBFD9A68A4}" destId="{41330128-B973-514B-ACEC-83B86CE7B3E0}" srcOrd="2" destOrd="0" presId="urn:microsoft.com/office/officeart/2005/8/layout/target1"/>
    <dgm:cxn modelId="{DA3920BF-8A09-DD46-9738-0C307FA562D9}" type="presParOf" srcId="{1CF286F5-C4E1-3044-916E-00FBFD9A68A4}" destId="{B7A70EBB-6E07-C245-A15C-C96618BB662C}" srcOrd="3" destOrd="0" presId="urn:microsoft.com/office/officeart/2005/8/layout/target1"/>
    <dgm:cxn modelId="{E3B8B531-C25D-4748-8B3C-F28200AC807D}" type="presParOf" srcId="{1CF286F5-C4E1-3044-916E-00FBFD9A68A4}" destId="{E5CB00A8-4BA0-5F4F-BCDE-71EDC76E15DE}" srcOrd="4" destOrd="0" presId="urn:microsoft.com/office/officeart/2005/8/layout/target1"/>
    <dgm:cxn modelId="{65E2B8FB-1526-384B-95F0-38EDF53C4FE3}" type="presParOf" srcId="{1CF286F5-C4E1-3044-916E-00FBFD9A68A4}" destId="{D3FC6873-F4E7-F545-9CA7-9362C9B93DA9}" srcOrd="5" destOrd="0" presId="urn:microsoft.com/office/officeart/2005/8/layout/target1"/>
    <dgm:cxn modelId="{660D3EF7-F156-3C44-B184-9D6D043DBDD4}" type="presParOf" srcId="{1CF286F5-C4E1-3044-916E-00FBFD9A68A4}" destId="{366B8868-5261-EC4F-AD5C-3842BEA1B2D2}" srcOrd="6" destOrd="0" presId="urn:microsoft.com/office/officeart/2005/8/layout/target1"/>
    <dgm:cxn modelId="{2F72F2C7-2337-A241-8B51-D758920CDAEB}" type="presParOf" srcId="{1CF286F5-C4E1-3044-916E-00FBFD9A68A4}" destId="{F3BE88AE-680B-BB48-A2AC-98C175386365}" srcOrd="7" destOrd="0" presId="urn:microsoft.com/office/officeart/2005/8/layout/target1"/>
    <dgm:cxn modelId="{F646031D-B120-BC4E-9487-0360BFC8C4D7}" type="presParOf" srcId="{1CF286F5-C4E1-3044-916E-00FBFD9A68A4}" destId="{7500D6C7-7A4F-B545-8A63-3D2C184574D5}" srcOrd="8" destOrd="0" presId="urn:microsoft.com/office/officeart/2005/8/layout/target1"/>
    <dgm:cxn modelId="{547EE240-EB51-914E-8C98-FA3EB48235AD}" type="presParOf" srcId="{1CF286F5-C4E1-3044-916E-00FBFD9A68A4}" destId="{C76EEDC3-2F74-0947-9111-FD4CE963B628}" srcOrd="9" destOrd="0" presId="urn:microsoft.com/office/officeart/2005/8/layout/target1"/>
    <dgm:cxn modelId="{7D538D24-7C99-3741-BE68-6EEF7E0B9349}" type="presParOf" srcId="{1CF286F5-C4E1-3044-916E-00FBFD9A68A4}" destId="{A98A7F0A-EDB7-D549-A0B9-3AE6241479DD}" srcOrd="10" destOrd="0" presId="urn:microsoft.com/office/officeart/2005/8/layout/target1"/>
    <dgm:cxn modelId="{ACE50C26-77BF-154A-B4FE-6D912DB0854C}" type="presParOf" srcId="{1CF286F5-C4E1-3044-916E-00FBFD9A68A4}" destId="{B10ADA67-9D2A-D848-B22A-E489050A22A3}" srcOrd="11" destOrd="0" presId="urn:microsoft.com/office/officeart/2005/8/layout/target1"/>
    <dgm:cxn modelId="{4D7FA8C5-126A-8244-8375-44801D897C80}" type="presParOf" srcId="{1CF286F5-C4E1-3044-916E-00FBFD9A68A4}" destId="{FDFC0B02-92B2-8844-953A-931BC9385EF0}" srcOrd="12" destOrd="0" presId="urn:microsoft.com/office/officeart/2005/8/layout/target1"/>
    <dgm:cxn modelId="{C72593D5-4002-8F4C-9639-A35B8BFEE449}" type="presParOf" srcId="{1CF286F5-C4E1-3044-916E-00FBFD9A68A4}" destId="{4F476188-E071-C643-AE29-1844D1DEAC36}" srcOrd="13" destOrd="0" presId="urn:microsoft.com/office/officeart/2005/8/layout/target1"/>
    <dgm:cxn modelId="{52F8EE84-1824-E74E-9A9B-EAF98E9DC2CF}" type="presParOf" srcId="{1CF286F5-C4E1-3044-916E-00FBFD9A68A4}" destId="{F6B628C0-E364-E049-A71F-1D3CAA652F6A}" srcOrd="14" destOrd="0" presId="urn:microsoft.com/office/officeart/2005/8/layout/target1"/>
    <dgm:cxn modelId="{CEE7879A-7435-794F-9EE7-D404312BD01D}" type="presParOf" srcId="{1CF286F5-C4E1-3044-916E-00FBFD9A68A4}" destId="{204123EA-77E5-E345-9BBE-4787542886E0}"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669B72A-ECF4-B449-B88A-B555865DCFB3}" type="doc">
      <dgm:prSet loTypeId="urn:microsoft.com/office/officeart/2005/8/layout/default" loCatId="relationship" qsTypeId="urn:microsoft.com/office/officeart/2005/8/quickstyle/simple1" qsCatId="simple" csTypeId="urn:microsoft.com/office/officeart/2005/8/colors/accent1_2" csCatId="accent1" phldr="1"/>
      <dgm:spPr/>
      <dgm:t>
        <a:bodyPr/>
        <a:lstStyle/>
        <a:p>
          <a:endParaRPr lang="en-US"/>
        </a:p>
      </dgm:t>
    </dgm:pt>
    <dgm:pt modelId="{BD189ABE-3109-FD49-807B-36A9437A5E62}">
      <dgm:prSet custT="1"/>
      <dgm:spPr>
        <a:solidFill>
          <a:schemeClr val="accent2"/>
        </a:solidFill>
      </dgm:spPr>
      <dgm:t>
        <a:bodyPr/>
        <a:lstStyle/>
        <a:p>
          <a:r>
            <a:rPr lang="en-US" sz="3600" b="0" i="0" dirty="0"/>
            <a:t>Individualized</a:t>
          </a:r>
          <a:endParaRPr lang="en-US" sz="3600" dirty="0"/>
        </a:p>
      </dgm:t>
    </dgm:pt>
    <dgm:pt modelId="{32BE6E93-8CFA-9640-9C2B-FBF9BC19FD18}" type="parTrans" cxnId="{C09FCB2C-4E4B-EA4E-BE2E-5CF453E09A02}">
      <dgm:prSet/>
      <dgm:spPr/>
      <dgm:t>
        <a:bodyPr/>
        <a:lstStyle/>
        <a:p>
          <a:endParaRPr lang="en-US"/>
        </a:p>
      </dgm:t>
    </dgm:pt>
    <dgm:pt modelId="{7BEB6DF2-579C-E24B-9EA9-BE4A052B465F}" type="sibTrans" cxnId="{C09FCB2C-4E4B-EA4E-BE2E-5CF453E09A02}">
      <dgm:prSet/>
      <dgm:spPr/>
      <dgm:t>
        <a:bodyPr/>
        <a:lstStyle/>
        <a:p>
          <a:endParaRPr lang="en-US"/>
        </a:p>
      </dgm:t>
    </dgm:pt>
    <dgm:pt modelId="{8A423C60-BBE9-E348-B061-7B5863FD532E}">
      <dgm:prSet custT="1"/>
      <dgm:spPr/>
      <dgm:t>
        <a:bodyPr/>
        <a:lstStyle/>
        <a:p>
          <a:r>
            <a:rPr lang="en-US" sz="3600" b="0" i="0" dirty="0"/>
            <a:t>Not always a smooth curve</a:t>
          </a:r>
          <a:endParaRPr lang="en-US" sz="3600" dirty="0"/>
        </a:p>
      </dgm:t>
    </dgm:pt>
    <dgm:pt modelId="{383749C9-1FAB-E94D-B62B-46190CAD418B}" type="parTrans" cxnId="{8B60BB8D-E8AF-C04E-BBE4-4ED9966535F7}">
      <dgm:prSet/>
      <dgm:spPr/>
      <dgm:t>
        <a:bodyPr/>
        <a:lstStyle/>
        <a:p>
          <a:endParaRPr lang="en-US"/>
        </a:p>
      </dgm:t>
    </dgm:pt>
    <dgm:pt modelId="{7C8A0D8D-D6E1-1046-83BF-D5CFF949F3D9}" type="sibTrans" cxnId="{8B60BB8D-E8AF-C04E-BBE4-4ED9966535F7}">
      <dgm:prSet/>
      <dgm:spPr/>
      <dgm:t>
        <a:bodyPr/>
        <a:lstStyle/>
        <a:p>
          <a:endParaRPr lang="en-US"/>
        </a:p>
      </dgm:t>
    </dgm:pt>
    <dgm:pt modelId="{9ACE6935-68B1-0A46-A710-2684B348A4DA}" type="pres">
      <dgm:prSet presAssocID="{D669B72A-ECF4-B449-B88A-B555865DCFB3}" presName="diagram" presStyleCnt="0">
        <dgm:presLayoutVars>
          <dgm:dir/>
          <dgm:resizeHandles val="exact"/>
        </dgm:presLayoutVars>
      </dgm:prSet>
      <dgm:spPr/>
    </dgm:pt>
    <dgm:pt modelId="{8F8C36D2-83CB-6140-B6AE-AF7393FE2138}" type="pres">
      <dgm:prSet presAssocID="{BD189ABE-3109-FD49-807B-36A9437A5E62}" presName="node" presStyleLbl="node1" presStyleIdx="0" presStyleCnt="2">
        <dgm:presLayoutVars>
          <dgm:bulletEnabled val="1"/>
        </dgm:presLayoutVars>
      </dgm:prSet>
      <dgm:spPr/>
    </dgm:pt>
    <dgm:pt modelId="{14AC51AA-A1EE-2E49-A658-9FFD41D5CD88}" type="pres">
      <dgm:prSet presAssocID="{7BEB6DF2-579C-E24B-9EA9-BE4A052B465F}" presName="sibTrans" presStyleCnt="0"/>
      <dgm:spPr/>
    </dgm:pt>
    <dgm:pt modelId="{FD009EAF-2002-9845-BC22-6000D7F23EA4}" type="pres">
      <dgm:prSet presAssocID="{8A423C60-BBE9-E348-B061-7B5863FD532E}" presName="node" presStyleLbl="node1" presStyleIdx="1" presStyleCnt="2">
        <dgm:presLayoutVars>
          <dgm:bulletEnabled val="1"/>
        </dgm:presLayoutVars>
      </dgm:prSet>
      <dgm:spPr/>
    </dgm:pt>
  </dgm:ptLst>
  <dgm:cxnLst>
    <dgm:cxn modelId="{C2A78B1F-DE74-6A4A-BF4D-715F6D4A1210}" type="presOf" srcId="{BD189ABE-3109-FD49-807B-36A9437A5E62}" destId="{8F8C36D2-83CB-6140-B6AE-AF7393FE2138}" srcOrd="0" destOrd="0" presId="urn:microsoft.com/office/officeart/2005/8/layout/default"/>
    <dgm:cxn modelId="{C09FCB2C-4E4B-EA4E-BE2E-5CF453E09A02}" srcId="{D669B72A-ECF4-B449-B88A-B555865DCFB3}" destId="{BD189ABE-3109-FD49-807B-36A9437A5E62}" srcOrd="0" destOrd="0" parTransId="{32BE6E93-8CFA-9640-9C2B-FBF9BC19FD18}" sibTransId="{7BEB6DF2-579C-E24B-9EA9-BE4A052B465F}"/>
    <dgm:cxn modelId="{B817B04C-98C2-A54F-9EAC-3EDBB0F039E1}" type="presOf" srcId="{D669B72A-ECF4-B449-B88A-B555865DCFB3}" destId="{9ACE6935-68B1-0A46-A710-2684B348A4DA}" srcOrd="0" destOrd="0" presId="urn:microsoft.com/office/officeart/2005/8/layout/default"/>
    <dgm:cxn modelId="{D58A647B-1347-364E-B16B-3CD776D66D59}" type="presOf" srcId="{8A423C60-BBE9-E348-B061-7B5863FD532E}" destId="{FD009EAF-2002-9845-BC22-6000D7F23EA4}" srcOrd="0" destOrd="0" presId="urn:microsoft.com/office/officeart/2005/8/layout/default"/>
    <dgm:cxn modelId="{8B60BB8D-E8AF-C04E-BBE4-4ED9966535F7}" srcId="{D669B72A-ECF4-B449-B88A-B555865DCFB3}" destId="{8A423C60-BBE9-E348-B061-7B5863FD532E}" srcOrd="1" destOrd="0" parTransId="{383749C9-1FAB-E94D-B62B-46190CAD418B}" sibTransId="{7C8A0D8D-D6E1-1046-83BF-D5CFF949F3D9}"/>
    <dgm:cxn modelId="{BD8D3943-D769-3C44-94D4-891D98468D84}" type="presParOf" srcId="{9ACE6935-68B1-0A46-A710-2684B348A4DA}" destId="{8F8C36D2-83CB-6140-B6AE-AF7393FE2138}" srcOrd="0" destOrd="0" presId="urn:microsoft.com/office/officeart/2005/8/layout/default"/>
    <dgm:cxn modelId="{6988E40B-21EB-AA4C-90C3-E1648DDFF04C}" type="presParOf" srcId="{9ACE6935-68B1-0A46-A710-2684B348A4DA}" destId="{14AC51AA-A1EE-2E49-A658-9FFD41D5CD88}" srcOrd="1" destOrd="0" presId="urn:microsoft.com/office/officeart/2005/8/layout/default"/>
    <dgm:cxn modelId="{DE1E1974-99EB-E446-8A67-DEA9BE3B42D3}" type="presParOf" srcId="{9ACE6935-68B1-0A46-A710-2684B348A4DA}" destId="{FD009EAF-2002-9845-BC22-6000D7F23EA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CC03B-2512-CD44-9EF9-7DC05D201B5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2E0D09-86D3-8C46-A80D-0119EFA3C9B6}">
      <dgm:prSet/>
      <dgm:spPr/>
      <dgm:t>
        <a:bodyPr/>
        <a:lstStyle/>
        <a:p>
          <a:r>
            <a:rPr lang="en-US" b="1" i="0"/>
            <a:t>Experience </a:t>
          </a:r>
          <a:r>
            <a:rPr lang="en-US" b="0" i="0"/>
            <a:t>based</a:t>
          </a:r>
          <a:endParaRPr lang="en-US"/>
        </a:p>
      </dgm:t>
    </dgm:pt>
    <dgm:pt modelId="{CD3F10E2-BB82-8A41-9649-F4DB2761DABE}" type="parTrans" cxnId="{B4E3DE65-7519-CA48-88F7-03EEDCA70DF5}">
      <dgm:prSet/>
      <dgm:spPr/>
      <dgm:t>
        <a:bodyPr/>
        <a:lstStyle/>
        <a:p>
          <a:endParaRPr lang="en-US"/>
        </a:p>
      </dgm:t>
    </dgm:pt>
    <dgm:pt modelId="{5190F73F-6ACE-8E4D-8D0C-9B4B08759151}" type="sibTrans" cxnId="{B4E3DE65-7519-CA48-88F7-03EEDCA70DF5}">
      <dgm:prSet/>
      <dgm:spPr/>
      <dgm:t>
        <a:bodyPr/>
        <a:lstStyle/>
        <a:p>
          <a:endParaRPr lang="en-US"/>
        </a:p>
      </dgm:t>
    </dgm:pt>
    <dgm:pt modelId="{2169F598-42B9-1343-B82D-CA0CEE816457}">
      <dgm:prSet/>
      <dgm:spPr/>
      <dgm:t>
        <a:bodyPr/>
        <a:lstStyle/>
        <a:p>
          <a:r>
            <a:rPr lang="en-US" b="1" i="0" dirty="0"/>
            <a:t>Coaching</a:t>
          </a:r>
          <a:r>
            <a:rPr lang="en-US" b="0" i="0" dirty="0"/>
            <a:t> with actionable feedback</a:t>
          </a:r>
          <a:endParaRPr lang="en-US" dirty="0"/>
        </a:p>
      </dgm:t>
    </dgm:pt>
    <dgm:pt modelId="{CEAD4CD4-4E69-7F44-A19D-E7863A3D945D}" type="parTrans" cxnId="{D5822109-86A3-F443-AAB7-7A8021A0F15E}">
      <dgm:prSet/>
      <dgm:spPr/>
      <dgm:t>
        <a:bodyPr/>
        <a:lstStyle/>
        <a:p>
          <a:endParaRPr lang="en-US"/>
        </a:p>
      </dgm:t>
    </dgm:pt>
    <dgm:pt modelId="{E75200FC-D12E-184C-9486-C5DCCD1A0A00}" type="sibTrans" cxnId="{D5822109-86A3-F443-AAB7-7A8021A0F15E}">
      <dgm:prSet/>
      <dgm:spPr/>
      <dgm:t>
        <a:bodyPr/>
        <a:lstStyle/>
        <a:p>
          <a:endParaRPr lang="en-US"/>
        </a:p>
      </dgm:t>
    </dgm:pt>
    <dgm:pt modelId="{C499956F-E763-4B41-A047-338DA442B0CC}">
      <dgm:prSet/>
      <dgm:spPr/>
      <dgm:t>
        <a:bodyPr/>
        <a:lstStyle/>
        <a:p>
          <a:r>
            <a:rPr lang="en-US" b="0" i="0"/>
            <a:t>Responsive to </a:t>
          </a:r>
          <a:r>
            <a:rPr lang="en-US" b="1" i="0"/>
            <a:t>individual needs</a:t>
          </a:r>
          <a:endParaRPr lang="en-US"/>
        </a:p>
      </dgm:t>
    </dgm:pt>
    <dgm:pt modelId="{D3532090-9A3A-4D4E-BCAA-699E95A9E901}" type="parTrans" cxnId="{643B52BA-F351-4C43-A382-2D8B787F523D}">
      <dgm:prSet/>
      <dgm:spPr/>
      <dgm:t>
        <a:bodyPr/>
        <a:lstStyle/>
        <a:p>
          <a:endParaRPr lang="en-US"/>
        </a:p>
      </dgm:t>
    </dgm:pt>
    <dgm:pt modelId="{F8CC5461-139B-D843-A337-637FFE526F07}" type="sibTrans" cxnId="{643B52BA-F351-4C43-A382-2D8B787F523D}">
      <dgm:prSet/>
      <dgm:spPr/>
      <dgm:t>
        <a:bodyPr/>
        <a:lstStyle/>
        <a:p>
          <a:endParaRPr lang="en-US"/>
        </a:p>
      </dgm:t>
    </dgm:pt>
    <dgm:pt modelId="{CECB9167-254C-8043-AF40-EB04D8DF42CE}">
      <dgm:prSet/>
      <dgm:spPr/>
      <dgm:t>
        <a:bodyPr/>
        <a:lstStyle/>
        <a:p>
          <a:r>
            <a:rPr lang="en-US" b="0" i="0"/>
            <a:t>Learners </a:t>
          </a:r>
          <a:r>
            <a:rPr lang="en-US" b="1" i="0"/>
            <a:t>actively engaged</a:t>
          </a:r>
          <a:endParaRPr lang="en-US"/>
        </a:p>
      </dgm:t>
    </dgm:pt>
    <dgm:pt modelId="{6F8F9843-3AF5-2E43-BC13-697DF77B1E9C}" type="parTrans" cxnId="{32B1A45D-07A1-BA43-9A61-D7EDC170AAF6}">
      <dgm:prSet/>
      <dgm:spPr/>
      <dgm:t>
        <a:bodyPr/>
        <a:lstStyle/>
        <a:p>
          <a:endParaRPr lang="en-US"/>
        </a:p>
      </dgm:t>
    </dgm:pt>
    <dgm:pt modelId="{BF1FEB41-1C39-8C44-B270-F30E443730FC}" type="sibTrans" cxnId="{32B1A45D-07A1-BA43-9A61-D7EDC170AAF6}">
      <dgm:prSet/>
      <dgm:spPr/>
      <dgm:t>
        <a:bodyPr/>
        <a:lstStyle/>
        <a:p>
          <a:endParaRPr lang="en-US"/>
        </a:p>
      </dgm:t>
    </dgm:pt>
    <dgm:pt modelId="{2675D67D-4D36-DC48-8635-D9FEC49FEAD2}" type="pres">
      <dgm:prSet presAssocID="{AC1CC03B-2512-CD44-9EF9-7DC05D201B5B}" presName="linear" presStyleCnt="0">
        <dgm:presLayoutVars>
          <dgm:animLvl val="lvl"/>
          <dgm:resizeHandles val="exact"/>
        </dgm:presLayoutVars>
      </dgm:prSet>
      <dgm:spPr/>
    </dgm:pt>
    <dgm:pt modelId="{A9700F1D-30B3-8843-8D5E-4AA46429EF2D}" type="pres">
      <dgm:prSet presAssocID="{D82E0D09-86D3-8C46-A80D-0119EFA3C9B6}" presName="parentText" presStyleLbl="node1" presStyleIdx="0" presStyleCnt="4">
        <dgm:presLayoutVars>
          <dgm:chMax val="0"/>
          <dgm:bulletEnabled val="1"/>
        </dgm:presLayoutVars>
      </dgm:prSet>
      <dgm:spPr/>
    </dgm:pt>
    <dgm:pt modelId="{091F1A54-E6FF-E24A-B720-B94D39E9DED2}" type="pres">
      <dgm:prSet presAssocID="{5190F73F-6ACE-8E4D-8D0C-9B4B08759151}" presName="spacer" presStyleCnt="0"/>
      <dgm:spPr/>
    </dgm:pt>
    <dgm:pt modelId="{A1CF3B3B-5644-294C-AC1E-0C7B46B89616}" type="pres">
      <dgm:prSet presAssocID="{2169F598-42B9-1343-B82D-CA0CEE816457}" presName="parentText" presStyleLbl="node1" presStyleIdx="1" presStyleCnt="4">
        <dgm:presLayoutVars>
          <dgm:chMax val="0"/>
          <dgm:bulletEnabled val="1"/>
        </dgm:presLayoutVars>
      </dgm:prSet>
      <dgm:spPr/>
    </dgm:pt>
    <dgm:pt modelId="{530E1AC8-A5DF-3846-B328-6C21D9632D29}" type="pres">
      <dgm:prSet presAssocID="{E75200FC-D12E-184C-9486-C5DCCD1A0A00}" presName="spacer" presStyleCnt="0"/>
      <dgm:spPr/>
    </dgm:pt>
    <dgm:pt modelId="{91FFDE3D-2CC9-2548-B06E-264C567E8340}" type="pres">
      <dgm:prSet presAssocID="{C499956F-E763-4B41-A047-338DA442B0CC}" presName="parentText" presStyleLbl="node1" presStyleIdx="2" presStyleCnt="4">
        <dgm:presLayoutVars>
          <dgm:chMax val="0"/>
          <dgm:bulletEnabled val="1"/>
        </dgm:presLayoutVars>
      </dgm:prSet>
      <dgm:spPr/>
    </dgm:pt>
    <dgm:pt modelId="{EA9FB1AE-339D-8C42-A164-B5B5E400FCF7}" type="pres">
      <dgm:prSet presAssocID="{F8CC5461-139B-D843-A337-637FFE526F07}" presName="spacer" presStyleCnt="0"/>
      <dgm:spPr/>
    </dgm:pt>
    <dgm:pt modelId="{676A7AF1-8353-6949-B180-AC25169495E9}" type="pres">
      <dgm:prSet presAssocID="{CECB9167-254C-8043-AF40-EB04D8DF42CE}" presName="parentText" presStyleLbl="node1" presStyleIdx="3" presStyleCnt="4">
        <dgm:presLayoutVars>
          <dgm:chMax val="0"/>
          <dgm:bulletEnabled val="1"/>
        </dgm:presLayoutVars>
      </dgm:prSet>
      <dgm:spPr/>
    </dgm:pt>
  </dgm:ptLst>
  <dgm:cxnLst>
    <dgm:cxn modelId="{D5822109-86A3-F443-AAB7-7A8021A0F15E}" srcId="{AC1CC03B-2512-CD44-9EF9-7DC05D201B5B}" destId="{2169F598-42B9-1343-B82D-CA0CEE816457}" srcOrd="1" destOrd="0" parTransId="{CEAD4CD4-4E69-7F44-A19D-E7863A3D945D}" sibTransId="{E75200FC-D12E-184C-9486-C5DCCD1A0A00}"/>
    <dgm:cxn modelId="{9F2A1C3B-E00E-B74E-B09E-FBFFC211C1BC}" type="presOf" srcId="{AC1CC03B-2512-CD44-9EF9-7DC05D201B5B}" destId="{2675D67D-4D36-DC48-8635-D9FEC49FEAD2}" srcOrd="0" destOrd="0" presId="urn:microsoft.com/office/officeart/2005/8/layout/vList2"/>
    <dgm:cxn modelId="{46B82D40-751F-DF47-8208-3F813C1AEEEC}" type="presOf" srcId="{2169F598-42B9-1343-B82D-CA0CEE816457}" destId="{A1CF3B3B-5644-294C-AC1E-0C7B46B89616}" srcOrd="0" destOrd="0" presId="urn:microsoft.com/office/officeart/2005/8/layout/vList2"/>
    <dgm:cxn modelId="{091EBF59-2A9E-0441-91C0-C73DB4361677}" type="presOf" srcId="{CECB9167-254C-8043-AF40-EB04D8DF42CE}" destId="{676A7AF1-8353-6949-B180-AC25169495E9}" srcOrd="0" destOrd="0" presId="urn:microsoft.com/office/officeart/2005/8/layout/vList2"/>
    <dgm:cxn modelId="{32B1A45D-07A1-BA43-9A61-D7EDC170AAF6}" srcId="{AC1CC03B-2512-CD44-9EF9-7DC05D201B5B}" destId="{CECB9167-254C-8043-AF40-EB04D8DF42CE}" srcOrd="3" destOrd="0" parTransId="{6F8F9843-3AF5-2E43-BC13-697DF77B1E9C}" sibTransId="{BF1FEB41-1C39-8C44-B270-F30E443730FC}"/>
    <dgm:cxn modelId="{B2DA0B63-A1C1-3647-B46D-0B11DB08966B}" type="presOf" srcId="{C499956F-E763-4B41-A047-338DA442B0CC}" destId="{91FFDE3D-2CC9-2548-B06E-264C567E8340}" srcOrd="0" destOrd="0" presId="urn:microsoft.com/office/officeart/2005/8/layout/vList2"/>
    <dgm:cxn modelId="{B4E3DE65-7519-CA48-88F7-03EEDCA70DF5}" srcId="{AC1CC03B-2512-CD44-9EF9-7DC05D201B5B}" destId="{D82E0D09-86D3-8C46-A80D-0119EFA3C9B6}" srcOrd="0" destOrd="0" parTransId="{CD3F10E2-BB82-8A41-9649-F4DB2761DABE}" sibTransId="{5190F73F-6ACE-8E4D-8D0C-9B4B08759151}"/>
    <dgm:cxn modelId="{643B52BA-F351-4C43-A382-2D8B787F523D}" srcId="{AC1CC03B-2512-CD44-9EF9-7DC05D201B5B}" destId="{C499956F-E763-4B41-A047-338DA442B0CC}" srcOrd="2" destOrd="0" parTransId="{D3532090-9A3A-4D4E-BCAA-699E95A9E901}" sibTransId="{F8CC5461-139B-D843-A337-637FFE526F07}"/>
    <dgm:cxn modelId="{685246CA-F167-4C4A-8CA4-680DA6ABAB0D}" type="presOf" srcId="{D82E0D09-86D3-8C46-A80D-0119EFA3C9B6}" destId="{A9700F1D-30B3-8843-8D5E-4AA46429EF2D}" srcOrd="0" destOrd="0" presId="urn:microsoft.com/office/officeart/2005/8/layout/vList2"/>
    <dgm:cxn modelId="{75303B24-F13E-434B-B302-6309D9FA1138}" type="presParOf" srcId="{2675D67D-4D36-DC48-8635-D9FEC49FEAD2}" destId="{A9700F1D-30B3-8843-8D5E-4AA46429EF2D}" srcOrd="0" destOrd="0" presId="urn:microsoft.com/office/officeart/2005/8/layout/vList2"/>
    <dgm:cxn modelId="{C5C0ABB4-7DBC-144E-8481-5B0DC10529E4}" type="presParOf" srcId="{2675D67D-4D36-DC48-8635-D9FEC49FEAD2}" destId="{091F1A54-E6FF-E24A-B720-B94D39E9DED2}" srcOrd="1" destOrd="0" presId="urn:microsoft.com/office/officeart/2005/8/layout/vList2"/>
    <dgm:cxn modelId="{3C42546F-9651-484E-A69F-95BB1E4D946F}" type="presParOf" srcId="{2675D67D-4D36-DC48-8635-D9FEC49FEAD2}" destId="{A1CF3B3B-5644-294C-AC1E-0C7B46B89616}" srcOrd="2" destOrd="0" presId="urn:microsoft.com/office/officeart/2005/8/layout/vList2"/>
    <dgm:cxn modelId="{F90677DA-384A-E74B-91FA-C1CCF331DC85}" type="presParOf" srcId="{2675D67D-4D36-DC48-8635-D9FEC49FEAD2}" destId="{530E1AC8-A5DF-3846-B328-6C21D9632D29}" srcOrd="3" destOrd="0" presId="urn:microsoft.com/office/officeart/2005/8/layout/vList2"/>
    <dgm:cxn modelId="{ED9CFFFC-D6B8-4541-9823-E9DA05CBC383}" type="presParOf" srcId="{2675D67D-4D36-DC48-8635-D9FEC49FEAD2}" destId="{91FFDE3D-2CC9-2548-B06E-264C567E8340}" srcOrd="4" destOrd="0" presId="urn:microsoft.com/office/officeart/2005/8/layout/vList2"/>
    <dgm:cxn modelId="{F69C461D-8983-B348-BE58-8BC70F614B1F}" type="presParOf" srcId="{2675D67D-4D36-DC48-8635-D9FEC49FEAD2}" destId="{EA9FB1AE-339D-8C42-A164-B5B5E400FCF7}" srcOrd="5" destOrd="0" presId="urn:microsoft.com/office/officeart/2005/8/layout/vList2"/>
    <dgm:cxn modelId="{69E08B14-BD4F-0845-8F08-A2447811A0B1}" type="presParOf" srcId="{2675D67D-4D36-DC48-8635-D9FEC49FEAD2}" destId="{676A7AF1-8353-6949-B180-AC25169495E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D4EBCE-408D-3741-82C1-500762B1F1CD}"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C99BD374-AAE5-E445-8DDA-5B6D315D79E8}">
      <dgm:prSet phldrT="[Text]" custT="1"/>
      <dgm:spPr/>
      <dgm:t>
        <a:bodyPr/>
        <a:lstStyle/>
        <a:p>
          <a:r>
            <a:rPr lang="en-US" sz="2400" b="1" dirty="0">
              <a:solidFill>
                <a:schemeClr val="bg1"/>
              </a:solidFill>
            </a:rPr>
            <a:t>Teaching</a:t>
          </a:r>
        </a:p>
      </dgm:t>
    </dgm:pt>
    <dgm:pt modelId="{845DCE48-4D53-684B-BB61-99C33CAE1FD9}" type="parTrans" cxnId="{E80EF9AC-64B4-8C46-BC94-9BBD86BD89C4}">
      <dgm:prSet/>
      <dgm:spPr/>
      <dgm:t>
        <a:bodyPr/>
        <a:lstStyle/>
        <a:p>
          <a:endParaRPr lang="en-US"/>
        </a:p>
      </dgm:t>
    </dgm:pt>
    <dgm:pt modelId="{608B7E5E-E297-8C44-9ECF-54BA417814F1}" type="sibTrans" cxnId="{E80EF9AC-64B4-8C46-BC94-9BBD86BD89C4}">
      <dgm:prSet/>
      <dgm:spPr/>
      <dgm:t>
        <a:bodyPr/>
        <a:lstStyle/>
        <a:p>
          <a:endParaRPr lang="en-US"/>
        </a:p>
      </dgm:t>
    </dgm:pt>
    <dgm:pt modelId="{3D2452EB-3211-7047-A6F8-B2A25F8D99B8}">
      <dgm:prSet phldrT="[Text]" custT="1"/>
      <dgm:spPr/>
      <dgm:t>
        <a:bodyPr/>
        <a:lstStyle/>
        <a:p>
          <a:r>
            <a:rPr lang="en-US" sz="2400" b="1" dirty="0">
              <a:solidFill>
                <a:schemeClr val="bg1"/>
              </a:solidFill>
            </a:rPr>
            <a:t>Learner needs</a:t>
          </a:r>
        </a:p>
      </dgm:t>
    </dgm:pt>
    <dgm:pt modelId="{7F8D6268-E12A-2C48-AB52-76F5ABE82DD8}" type="parTrans" cxnId="{91F6208E-CA48-BF46-93BA-72B9F3E8004F}">
      <dgm:prSet/>
      <dgm:spPr/>
      <dgm:t>
        <a:bodyPr/>
        <a:lstStyle/>
        <a:p>
          <a:endParaRPr lang="en-US"/>
        </a:p>
      </dgm:t>
    </dgm:pt>
    <dgm:pt modelId="{5127F381-D937-0C4E-A4BF-2167B91142DB}" type="sibTrans" cxnId="{91F6208E-CA48-BF46-93BA-72B9F3E8004F}">
      <dgm:prSet/>
      <dgm:spPr/>
      <dgm:t>
        <a:bodyPr/>
        <a:lstStyle/>
        <a:p>
          <a:endParaRPr lang="en-US"/>
        </a:p>
      </dgm:t>
    </dgm:pt>
    <dgm:pt modelId="{88E5E284-97A5-9D44-90FE-17B62CEF658B}" type="pres">
      <dgm:prSet presAssocID="{5AD4EBCE-408D-3741-82C1-500762B1F1CD}" presName="diagram" presStyleCnt="0">
        <dgm:presLayoutVars>
          <dgm:dir/>
          <dgm:resizeHandles val="exact"/>
        </dgm:presLayoutVars>
      </dgm:prSet>
      <dgm:spPr/>
    </dgm:pt>
    <dgm:pt modelId="{DCA71B89-9094-EA4F-8524-FA1F20F80977}" type="pres">
      <dgm:prSet presAssocID="{C99BD374-AAE5-E445-8DDA-5B6D315D79E8}" presName="arrow" presStyleLbl="node1" presStyleIdx="0" presStyleCnt="2" custScaleY="102868" custRadScaleRad="108230" custRadScaleInc="886">
        <dgm:presLayoutVars>
          <dgm:bulletEnabled val="1"/>
        </dgm:presLayoutVars>
      </dgm:prSet>
      <dgm:spPr/>
    </dgm:pt>
    <dgm:pt modelId="{7100D99E-96A4-8C41-A22A-182CDE17CEEE}" type="pres">
      <dgm:prSet presAssocID="{3D2452EB-3211-7047-A6F8-B2A25F8D99B8}" presName="arrow" presStyleLbl="node1" presStyleIdx="1" presStyleCnt="2">
        <dgm:presLayoutVars>
          <dgm:bulletEnabled val="1"/>
        </dgm:presLayoutVars>
      </dgm:prSet>
      <dgm:spPr/>
    </dgm:pt>
  </dgm:ptLst>
  <dgm:cxnLst>
    <dgm:cxn modelId="{39BD3E1D-CAB5-4B4D-B8CA-04A2A3FD4C2A}" type="presOf" srcId="{5AD4EBCE-408D-3741-82C1-500762B1F1CD}" destId="{88E5E284-97A5-9D44-90FE-17B62CEF658B}" srcOrd="0" destOrd="0" presId="urn:microsoft.com/office/officeart/2005/8/layout/arrow5"/>
    <dgm:cxn modelId="{2023B567-B7CD-4C42-864F-CD5BF96D03F7}" type="presOf" srcId="{3D2452EB-3211-7047-A6F8-B2A25F8D99B8}" destId="{7100D99E-96A4-8C41-A22A-182CDE17CEEE}" srcOrd="0" destOrd="0" presId="urn:microsoft.com/office/officeart/2005/8/layout/arrow5"/>
    <dgm:cxn modelId="{91F6208E-CA48-BF46-93BA-72B9F3E8004F}" srcId="{5AD4EBCE-408D-3741-82C1-500762B1F1CD}" destId="{3D2452EB-3211-7047-A6F8-B2A25F8D99B8}" srcOrd="1" destOrd="0" parTransId="{7F8D6268-E12A-2C48-AB52-76F5ABE82DD8}" sibTransId="{5127F381-D937-0C4E-A4BF-2167B91142DB}"/>
    <dgm:cxn modelId="{E80EF9AC-64B4-8C46-BC94-9BBD86BD89C4}" srcId="{5AD4EBCE-408D-3741-82C1-500762B1F1CD}" destId="{C99BD374-AAE5-E445-8DDA-5B6D315D79E8}" srcOrd="0" destOrd="0" parTransId="{845DCE48-4D53-684B-BB61-99C33CAE1FD9}" sibTransId="{608B7E5E-E297-8C44-9ECF-54BA417814F1}"/>
    <dgm:cxn modelId="{6E0F47F1-F8C4-5C45-B011-B8D5A3D4AFD3}" type="presOf" srcId="{C99BD374-AAE5-E445-8DDA-5B6D315D79E8}" destId="{DCA71B89-9094-EA4F-8524-FA1F20F80977}" srcOrd="0" destOrd="0" presId="urn:microsoft.com/office/officeart/2005/8/layout/arrow5"/>
    <dgm:cxn modelId="{112DF27A-FEB5-1F4B-87B6-A02241A23DE1}" type="presParOf" srcId="{88E5E284-97A5-9D44-90FE-17B62CEF658B}" destId="{DCA71B89-9094-EA4F-8524-FA1F20F80977}" srcOrd="0" destOrd="0" presId="urn:microsoft.com/office/officeart/2005/8/layout/arrow5"/>
    <dgm:cxn modelId="{AF033A4D-8A2C-354A-844C-8E960119AC81}" type="presParOf" srcId="{88E5E284-97A5-9D44-90FE-17B62CEF658B}" destId="{7100D99E-96A4-8C41-A22A-182CDE17CEEE}"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218AE0-FEB8-194E-9BB4-579CE28349D0}" type="doc">
      <dgm:prSet loTypeId="urn:microsoft.com/office/officeart/2005/8/layout/venn1" loCatId="list" qsTypeId="urn:microsoft.com/office/officeart/2005/8/quickstyle/3d3" qsCatId="3D" csTypeId="urn:microsoft.com/office/officeart/2005/8/colors/accent1_2" csCatId="accent1" phldr="1"/>
      <dgm:spPr/>
      <dgm:t>
        <a:bodyPr/>
        <a:lstStyle/>
        <a:p>
          <a:endParaRPr lang="en-US"/>
        </a:p>
      </dgm:t>
    </dgm:pt>
    <dgm:pt modelId="{2E902092-B1B3-1C41-ACA5-9E3CABF7CEF0}">
      <dgm:prSet/>
      <dgm:spPr/>
      <dgm:t>
        <a:bodyPr/>
        <a:lstStyle/>
        <a:p>
          <a:pPr algn="ctr"/>
          <a:r>
            <a:rPr lang="en-US" b="1" i="0" dirty="0"/>
            <a:t>Multiple points and methods</a:t>
          </a:r>
          <a:endParaRPr lang="en-US" b="1" dirty="0"/>
        </a:p>
      </dgm:t>
    </dgm:pt>
    <dgm:pt modelId="{7BEFD980-184D-C940-82B9-234A486ACDF9}" type="parTrans" cxnId="{B82DE9AB-9A86-CD48-818C-93254ED8104C}">
      <dgm:prSet/>
      <dgm:spPr/>
      <dgm:t>
        <a:bodyPr/>
        <a:lstStyle/>
        <a:p>
          <a:pPr algn="ctr"/>
          <a:endParaRPr lang="en-US"/>
        </a:p>
      </dgm:t>
    </dgm:pt>
    <dgm:pt modelId="{24DD0052-D39A-324C-B51B-F615736AB963}" type="sibTrans" cxnId="{B82DE9AB-9A86-CD48-818C-93254ED8104C}">
      <dgm:prSet/>
      <dgm:spPr/>
      <dgm:t>
        <a:bodyPr/>
        <a:lstStyle/>
        <a:p>
          <a:pPr algn="ctr"/>
          <a:endParaRPr lang="en-US"/>
        </a:p>
      </dgm:t>
    </dgm:pt>
    <dgm:pt modelId="{CA0D4220-8DD2-2B44-A44F-D009D2698D5C}">
      <dgm:prSet/>
      <dgm:spPr/>
      <dgm:t>
        <a:bodyPr/>
        <a:lstStyle/>
        <a:p>
          <a:pPr algn="ctr"/>
          <a:r>
            <a:rPr lang="en-US" b="1" i="0" dirty="0"/>
            <a:t>Personalized, timely, and meaningful</a:t>
          </a:r>
          <a:endParaRPr lang="en-US" b="1" dirty="0"/>
        </a:p>
      </dgm:t>
    </dgm:pt>
    <dgm:pt modelId="{D281E9F2-E324-3C4A-9C00-29129DB867D2}" type="parTrans" cxnId="{BC1ED779-1D08-B341-AA48-F3B46E3EB60F}">
      <dgm:prSet/>
      <dgm:spPr/>
      <dgm:t>
        <a:bodyPr/>
        <a:lstStyle/>
        <a:p>
          <a:pPr algn="ctr"/>
          <a:endParaRPr lang="en-US"/>
        </a:p>
      </dgm:t>
    </dgm:pt>
    <dgm:pt modelId="{94AA0D9B-61FE-ED4E-A7D6-62E6C28BDC13}" type="sibTrans" cxnId="{BC1ED779-1D08-B341-AA48-F3B46E3EB60F}">
      <dgm:prSet/>
      <dgm:spPr/>
      <dgm:t>
        <a:bodyPr/>
        <a:lstStyle/>
        <a:p>
          <a:pPr algn="ctr"/>
          <a:endParaRPr lang="en-US"/>
        </a:p>
      </dgm:t>
    </dgm:pt>
    <dgm:pt modelId="{5FD6EDCB-B6C7-EE41-AA4F-6C979823526F}">
      <dgm:prSet/>
      <dgm:spPr/>
      <dgm:t>
        <a:bodyPr/>
        <a:lstStyle/>
        <a:p>
          <a:pPr algn="ctr"/>
          <a:r>
            <a:rPr lang="en-US" b="1" i="0" dirty="0"/>
            <a:t>System for decision making</a:t>
          </a:r>
          <a:endParaRPr lang="en-US" b="1" dirty="0"/>
        </a:p>
      </dgm:t>
    </dgm:pt>
    <dgm:pt modelId="{A3CE9EFB-48E0-004E-898E-DED860E02D27}" type="parTrans" cxnId="{1BD76DE0-06BC-E646-8DAC-4A0C7E63C030}">
      <dgm:prSet/>
      <dgm:spPr/>
      <dgm:t>
        <a:bodyPr/>
        <a:lstStyle/>
        <a:p>
          <a:pPr algn="ctr"/>
          <a:endParaRPr lang="en-US"/>
        </a:p>
      </dgm:t>
    </dgm:pt>
    <dgm:pt modelId="{09A48A14-EECC-7B45-A7CB-3A9A81B57EAE}" type="sibTrans" cxnId="{1BD76DE0-06BC-E646-8DAC-4A0C7E63C030}">
      <dgm:prSet/>
      <dgm:spPr/>
      <dgm:t>
        <a:bodyPr/>
        <a:lstStyle/>
        <a:p>
          <a:pPr algn="ctr"/>
          <a:endParaRPr lang="en-US"/>
        </a:p>
      </dgm:t>
    </dgm:pt>
    <dgm:pt modelId="{335C1446-DB02-D746-A8C5-22581734D85B}">
      <dgm:prSet/>
      <dgm:spPr/>
      <dgm:t>
        <a:bodyPr/>
        <a:lstStyle/>
        <a:p>
          <a:pPr algn="ctr"/>
          <a:r>
            <a:rPr lang="en-US" b="1" i="0" dirty="0"/>
            <a:t>Attention to bias</a:t>
          </a:r>
          <a:endParaRPr lang="en-US" b="1" dirty="0"/>
        </a:p>
      </dgm:t>
    </dgm:pt>
    <dgm:pt modelId="{139A8440-9879-484E-B88C-9A6509F287E1}" type="parTrans" cxnId="{40F1C90A-4CA5-2348-99A5-659F2F7989E8}">
      <dgm:prSet/>
      <dgm:spPr/>
      <dgm:t>
        <a:bodyPr/>
        <a:lstStyle/>
        <a:p>
          <a:pPr algn="ctr"/>
          <a:endParaRPr lang="en-US"/>
        </a:p>
      </dgm:t>
    </dgm:pt>
    <dgm:pt modelId="{4B6FD6E1-D5FA-5E46-BFD4-E7B4B711BCA9}" type="sibTrans" cxnId="{40F1C90A-4CA5-2348-99A5-659F2F7989E8}">
      <dgm:prSet/>
      <dgm:spPr/>
      <dgm:t>
        <a:bodyPr/>
        <a:lstStyle/>
        <a:p>
          <a:pPr algn="ctr"/>
          <a:endParaRPr lang="en-US"/>
        </a:p>
      </dgm:t>
    </dgm:pt>
    <dgm:pt modelId="{8CAB5D87-68D0-264A-B88A-394F8425916A}">
      <dgm:prSet/>
      <dgm:spPr/>
      <dgm:t>
        <a:bodyPr/>
        <a:lstStyle/>
        <a:p>
          <a:pPr algn="ctr"/>
          <a:r>
            <a:rPr lang="en-US" b="1" i="0" dirty="0"/>
            <a:t>Progression based on Entrustment</a:t>
          </a:r>
          <a:endParaRPr lang="en-US" b="1" dirty="0"/>
        </a:p>
      </dgm:t>
    </dgm:pt>
    <dgm:pt modelId="{3A48E7EF-1015-5043-B004-3A6EB1B2B0C5}" type="parTrans" cxnId="{E653948E-578B-7147-8B95-94E2517F9B51}">
      <dgm:prSet/>
      <dgm:spPr/>
      <dgm:t>
        <a:bodyPr/>
        <a:lstStyle/>
        <a:p>
          <a:pPr algn="ctr"/>
          <a:endParaRPr lang="en-US"/>
        </a:p>
      </dgm:t>
    </dgm:pt>
    <dgm:pt modelId="{8002AC7E-D20E-7444-ADB3-1B67E40C6D3B}" type="sibTrans" cxnId="{E653948E-578B-7147-8B95-94E2517F9B51}">
      <dgm:prSet/>
      <dgm:spPr/>
      <dgm:t>
        <a:bodyPr/>
        <a:lstStyle/>
        <a:p>
          <a:pPr algn="ctr"/>
          <a:endParaRPr lang="en-US"/>
        </a:p>
      </dgm:t>
    </dgm:pt>
    <dgm:pt modelId="{0BB496EA-AE82-9648-B553-16A262A6142E}" type="pres">
      <dgm:prSet presAssocID="{55218AE0-FEB8-194E-9BB4-579CE28349D0}" presName="compositeShape" presStyleCnt="0">
        <dgm:presLayoutVars>
          <dgm:chMax val="7"/>
          <dgm:dir/>
          <dgm:resizeHandles val="exact"/>
        </dgm:presLayoutVars>
      </dgm:prSet>
      <dgm:spPr/>
    </dgm:pt>
    <dgm:pt modelId="{0A965C8F-EC2B-C44E-B0E0-E7D8C63E62DA}" type="pres">
      <dgm:prSet presAssocID="{2E902092-B1B3-1C41-ACA5-9E3CABF7CEF0}" presName="circ1" presStyleLbl="vennNode1" presStyleIdx="0" presStyleCnt="5"/>
      <dgm:spPr/>
    </dgm:pt>
    <dgm:pt modelId="{D9CDC77D-4A9F-FD4F-A030-2B45B4C9D07E}" type="pres">
      <dgm:prSet presAssocID="{2E902092-B1B3-1C41-ACA5-9E3CABF7CEF0}" presName="circ1Tx" presStyleLbl="revTx" presStyleIdx="0" presStyleCnt="0" custScaleX="191409">
        <dgm:presLayoutVars>
          <dgm:chMax val="0"/>
          <dgm:chPref val="0"/>
          <dgm:bulletEnabled val="1"/>
        </dgm:presLayoutVars>
      </dgm:prSet>
      <dgm:spPr/>
    </dgm:pt>
    <dgm:pt modelId="{580D39C0-38B9-2B41-81AC-DC535B9EE30C}" type="pres">
      <dgm:prSet presAssocID="{CA0D4220-8DD2-2B44-A44F-D009D2698D5C}" presName="circ2" presStyleLbl="vennNode1" presStyleIdx="1" presStyleCnt="5"/>
      <dgm:spPr/>
    </dgm:pt>
    <dgm:pt modelId="{FAC3E4BF-85A5-0444-8F88-92E98C4F59F4}" type="pres">
      <dgm:prSet presAssocID="{CA0D4220-8DD2-2B44-A44F-D009D2698D5C}" presName="circ2Tx" presStyleLbl="revTx" presStyleIdx="0" presStyleCnt="0" custScaleX="178541" custLinFactNeighborX="45213" custLinFactNeighborY="-891">
        <dgm:presLayoutVars>
          <dgm:chMax val="0"/>
          <dgm:chPref val="0"/>
          <dgm:bulletEnabled val="1"/>
        </dgm:presLayoutVars>
      </dgm:prSet>
      <dgm:spPr/>
    </dgm:pt>
    <dgm:pt modelId="{46E2756F-6EAA-E44B-BA3F-455E27A21B9F}" type="pres">
      <dgm:prSet presAssocID="{5FD6EDCB-B6C7-EE41-AA4F-6C979823526F}" presName="circ3" presStyleLbl="vennNode1" presStyleIdx="2" presStyleCnt="5"/>
      <dgm:spPr/>
    </dgm:pt>
    <dgm:pt modelId="{E84C7C0A-903F-6F45-84C7-86BEA4E2B417}" type="pres">
      <dgm:prSet presAssocID="{5FD6EDCB-B6C7-EE41-AA4F-6C979823526F}" presName="circ3Tx" presStyleLbl="revTx" presStyleIdx="0" presStyleCnt="0" custScaleX="145452">
        <dgm:presLayoutVars>
          <dgm:chMax val="0"/>
          <dgm:chPref val="0"/>
          <dgm:bulletEnabled val="1"/>
        </dgm:presLayoutVars>
      </dgm:prSet>
      <dgm:spPr/>
    </dgm:pt>
    <dgm:pt modelId="{540CB50E-B370-CA44-ADB5-DD0649824185}" type="pres">
      <dgm:prSet presAssocID="{335C1446-DB02-D746-A8C5-22581734D85B}" presName="circ4" presStyleLbl="vennNode1" presStyleIdx="3" presStyleCnt="5"/>
      <dgm:spPr/>
    </dgm:pt>
    <dgm:pt modelId="{6616FAE7-4FFA-4E48-B771-136F9E59AF93}" type="pres">
      <dgm:prSet presAssocID="{335C1446-DB02-D746-A8C5-22581734D85B}" presName="circ4Tx" presStyleLbl="revTx" presStyleIdx="0" presStyleCnt="0" custScaleX="143180">
        <dgm:presLayoutVars>
          <dgm:chMax val="0"/>
          <dgm:chPref val="0"/>
          <dgm:bulletEnabled val="1"/>
        </dgm:presLayoutVars>
      </dgm:prSet>
      <dgm:spPr/>
    </dgm:pt>
    <dgm:pt modelId="{2DE470DA-155D-3F4E-8CB4-19AFDE5616D9}" type="pres">
      <dgm:prSet presAssocID="{8CAB5D87-68D0-264A-B88A-394F8425916A}" presName="circ5" presStyleLbl="vennNode1" presStyleIdx="4" presStyleCnt="5"/>
      <dgm:spPr/>
    </dgm:pt>
    <dgm:pt modelId="{04507459-66F2-A444-8CF1-C2E4B35942F7}" type="pres">
      <dgm:prSet presAssocID="{8CAB5D87-68D0-264A-B88A-394F8425916A}" presName="circ5Tx" presStyleLbl="revTx" presStyleIdx="0" presStyleCnt="0" custScaleX="178249" custLinFactNeighborX="-39561" custLinFactNeighborY="-891">
        <dgm:presLayoutVars>
          <dgm:chMax val="0"/>
          <dgm:chPref val="0"/>
          <dgm:bulletEnabled val="1"/>
        </dgm:presLayoutVars>
      </dgm:prSet>
      <dgm:spPr/>
    </dgm:pt>
  </dgm:ptLst>
  <dgm:cxnLst>
    <dgm:cxn modelId="{40F1C90A-4CA5-2348-99A5-659F2F7989E8}" srcId="{55218AE0-FEB8-194E-9BB4-579CE28349D0}" destId="{335C1446-DB02-D746-A8C5-22581734D85B}" srcOrd="3" destOrd="0" parTransId="{139A8440-9879-484E-B88C-9A6509F287E1}" sibTransId="{4B6FD6E1-D5FA-5E46-BFD4-E7B4B711BCA9}"/>
    <dgm:cxn modelId="{1614403C-BF05-794C-912C-4FD93A511691}" type="presOf" srcId="{5FD6EDCB-B6C7-EE41-AA4F-6C979823526F}" destId="{E84C7C0A-903F-6F45-84C7-86BEA4E2B417}" srcOrd="0" destOrd="0" presId="urn:microsoft.com/office/officeart/2005/8/layout/venn1"/>
    <dgm:cxn modelId="{DA8CBE42-A355-7241-A10D-69A3F3786925}" type="presOf" srcId="{55218AE0-FEB8-194E-9BB4-579CE28349D0}" destId="{0BB496EA-AE82-9648-B553-16A262A6142E}" srcOrd="0" destOrd="0" presId="urn:microsoft.com/office/officeart/2005/8/layout/venn1"/>
    <dgm:cxn modelId="{BC1ED779-1D08-B341-AA48-F3B46E3EB60F}" srcId="{55218AE0-FEB8-194E-9BB4-579CE28349D0}" destId="{CA0D4220-8DD2-2B44-A44F-D009D2698D5C}" srcOrd="1" destOrd="0" parTransId="{D281E9F2-E324-3C4A-9C00-29129DB867D2}" sibTransId="{94AA0D9B-61FE-ED4E-A7D6-62E6C28BDC13}"/>
    <dgm:cxn modelId="{F5AE527C-3E9B-AF47-8982-D0824820FAC2}" type="presOf" srcId="{CA0D4220-8DD2-2B44-A44F-D009D2698D5C}" destId="{FAC3E4BF-85A5-0444-8F88-92E98C4F59F4}" srcOrd="0" destOrd="0" presId="urn:microsoft.com/office/officeart/2005/8/layout/venn1"/>
    <dgm:cxn modelId="{2A31C983-676A-9244-897A-3028902F44D9}" type="presOf" srcId="{8CAB5D87-68D0-264A-B88A-394F8425916A}" destId="{04507459-66F2-A444-8CF1-C2E4B35942F7}" srcOrd="0" destOrd="0" presId="urn:microsoft.com/office/officeart/2005/8/layout/venn1"/>
    <dgm:cxn modelId="{E653948E-578B-7147-8B95-94E2517F9B51}" srcId="{55218AE0-FEB8-194E-9BB4-579CE28349D0}" destId="{8CAB5D87-68D0-264A-B88A-394F8425916A}" srcOrd="4" destOrd="0" parTransId="{3A48E7EF-1015-5043-B004-3A6EB1B2B0C5}" sibTransId="{8002AC7E-D20E-7444-ADB3-1B67E40C6D3B}"/>
    <dgm:cxn modelId="{B82DE9AB-9A86-CD48-818C-93254ED8104C}" srcId="{55218AE0-FEB8-194E-9BB4-579CE28349D0}" destId="{2E902092-B1B3-1C41-ACA5-9E3CABF7CEF0}" srcOrd="0" destOrd="0" parTransId="{7BEFD980-184D-C940-82B9-234A486ACDF9}" sibTransId="{24DD0052-D39A-324C-B51B-F615736AB963}"/>
    <dgm:cxn modelId="{90C3F2C5-83B4-914D-90E0-A60FBB55F517}" type="presOf" srcId="{335C1446-DB02-D746-A8C5-22581734D85B}" destId="{6616FAE7-4FFA-4E48-B771-136F9E59AF93}" srcOrd="0" destOrd="0" presId="urn:microsoft.com/office/officeart/2005/8/layout/venn1"/>
    <dgm:cxn modelId="{61B224CE-0F40-A94D-ABB4-CC80A359BF19}" type="presOf" srcId="{2E902092-B1B3-1C41-ACA5-9E3CABF7CEF0}" destId="{D9CDC77D-4A9F-FD4F-A030-2B45B4C9D07E}" srcOrd="0" destOrd="0" presId="urn:microsoft.com/office/officeart/2005/8/layout/venn1"/>
    <dgm:cxn modelId="{1BD76DE0-06BC-E646-8DAC-4A0C7E63C030}" srcId="{55218AE0-FEB8-194E-9BB4-579CE28349D0}" destId="{5FD6EDCB-B6C7-EE41-AA4F-6C979823526F}" srcOrd="2" destOrd="0" parTransId="{A3CE9EFB-48E0-004E-898E-DED860E02D27}" sibTransId="{09A48A14-EECC-7B45-A7CB-3A9A81B57EAE}"/>
    <dgm:cxn modelId="{4563E239-0CC5-BF44-9367-FF3D21E2913E}" type="presParOf" srcId="{0BB496EA-AE82-9648-B553-16A262A6142E}" destId="{0A965C8F-EC2B-C44E-B0E0-E7D8C63E62DA}" srcOrd="0" destOrd="0" presId="urn:microsoft.com/office/officeart/2005/8/layout/venn1"/>
    <dgm:cxn modelId="{389517A2-5A5A-CE41-B8A7-8E4C17F356BF}" type="presParOf" srcId="{0BB496EA-AE82-9648-B553-16A262A6142E}" destId="{D9CDC77D-4A9F-FD4F-A030-2B45B4C9D07E}" srcOrd="1" destOrd="0" presId="urn:microsoft.com/office/officeart/2005/8/layout/venn1"/>
    <dgm:cxn modelId="{0DB14294-9377-474B-A49A-F22B9A0E539B}" type="presParOf" srcId="{0BB496EA-AE82-9648-B553-16A262A6142E}" destId="{580D39C0-38B9-2B41-81AC-DC535B9EE30C}" srcOrd="2" destOrd="0" presId="urn:microsoft.com/office/officeart/2005/8/layout/venn1"/>
    <dgm:cxn modelId="{F62267B3-FD87-9F43-917D-70CBA3F138D7}" type="presParOf" srcId="{0BB496EA-AE82-9648-B553-16A262A6142E}" destId="{FAC3E4BF-85A5-0444-8F88-92E98C4F59F4}" srcOrd="3" destOrd="0" presId="urn:microsoft.com/office/officeart/2005/8/layout/venn1"/>
    <dgm:cxn modelId="{F9ABBE47-3880-C643-8058-205934A6DB21}" type="presParOf" srcId="{0BB496EA-AE82-9648-B553-16A262A6142E}" destId="{46E2756F-6EAA-E44B-BA3F-455E27A21B9F}" srcOrd="4" destOrd="0" presId="urn:microsoft.com/office/officeart/2005/8/layout/venn1"/>
    <dgm:cxn modelId="{8E94FBCB-DE85-B246-97E1-961D9AD337F3}" type="presParOf" srcId="{0BB496EA-AE82-9648-B553-16A262A6142E}" destId="{E84C7C0A-903F-6F45-84C7-86BEA4E2B417}" srcOrd="5" destOrd="0" presId="urn:microsoft.com/office/officeart/2005/8/layout/venn1"/>
    <dgm:cxn modelId="{F73EB02D-348F-3748-9017-73DA0E40D112}" type="presParOf" srcId="{0BB496EA-AE82-9648-B553-16A262A6142E}" destId="{540CB50E-B370-CA44-ADB5-DD0649824185}" srcOrd="6" destOrd="0" presId="urn:microsoft.com/office/officeart/2005/8/layout/venn1"/>
    <dgm:cxn modelId="{4D1CAD94-CF4E-DC4D-8CE9-47DC97465C2B}" type="presParOf" srcId="{0BB496EA-AE82-9648-B553-16A262A6142E}" destId="{6616FAE7-4FFA-4E48-B771-136F9E59AF93}" srcOrd="7" destOrd="0" presId="urn:microsoft.com/office/officeart/2005/8/layout/venn1"/>
    <dgm:cxn modelId="{FEAF4638-4D65-ED4D-B72B-B6C906374B66}" type="presParOf" srcId="{0BB496EA-AE82-9648-B553-16A262A6142E}" destId="{2DE470DA-155D-3F4E-8CB4-19AFDE5616D9}" srcOrd="8" destOrd="0" presId="urn:microsoft.com/office/officeart/2005/8/layout/venn1"/>
    <dgm:cxn modelId="{970C77B2-A273-CB4D-8133-0BBA82E74C15}" type="presParOf" srcId="{0BB496EA-AE82-9648-B553-16A262A6142E}" destId="{04507459-66F2-A444-8CF1-C2E4B35942F7}"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7E13C-75B4-8646-959F-2957D1C3397F}">
      <dsp:nvSpPr>
        <dsp:cNvPr id="0" name=""/>
        <dsp:cNvSpPr/>
      </dsp:nvSpPr>
      <dsp:spPr>
        <a:xfrm>
          <a:off x="0" y="265872"/>
          <a:ext cx="7581759" cy="585000"/>
        </a:xfrm>
        <a:prstGeom prst="roundRect">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accent1"/>
              </a:solidFill>
            </a:rPr>
            <a:t>Describe competency based curriculum (CBME)</a:t>
          </a:r>
          <a:endParaRPr lang="en-US" sz="2500" b="1" kern="1200" dirty="0">
            <a:solidFill>
              <a:schemeClr val="accent1"/>
            </a:solidFill>
          </a:endParaRPr>
        </a:p>
      </dsp:txBody>
      <dsp:txXfrm>
        <a:off x="28557" y="294429"/>
        <a:ext cx="7524645" cy="527886"/>
      </dsp:txXfrm>
    </dsp:sp>
    <dsp:sp modelId="{0CDEDA60-4191-5C4E-8A8E-5C53B35ACDD5}">
      <dsp:nvSpPr>
        <dsp:cNvPr id="0" name=""/>
        <dsp:cNvSpPr/>
      </dsp:nvSpPr>
      <dsp:spPr>
        <a:xfrm>
          <a:off x="0" y="922873"/>
          <a:ext cx="7581759" cy="585000"/>
        </a:xfrm>
        <a:prstGeom prst="roundRect">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accent1"/>
              </a:solidFill>
            </a:rPr>
            <a:t>Embrace a feedback culture</a:t>
          </a:r>
          <a:endParaRPr lang="en-US" sz="2500" b="1" kern="1200" dirty="0">
            <a:solidFill>
              <a:schemeClr val="accent1"/>
            </a:solidFill>
          </a:endParaRPr>
        </a:p>
      </dsp:txBody>
      <dsp:txXfrm>
        <a:off x="28557" y="951430"/>
        <a:ext cx="7524645" cy="527886"/>
      </dsp:txXfrm>
    </dsp:sp>
    <dsp:sp modelId="{D0CAC89D-AE5C-EF40-8223-75200FF9C902}">
      <dsp:nvSpPr>
        <dsp:cNvPr id="0" name=""/>
        <dsp:cNvSpPr/>
      </dsp:nvSpPr>
      <dsp:spPr>
        <a:xfrm>
          <a:off x="0" y="1579873"/>
          <a:ext cx="7581759" cy="585000"/>
        </a:xfrm>
        <a:prstGeom prst="roundRect">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accent1"/>
              </a:solidFill>
            </a:rPr>
            <a:t>Address Outcomes as part of your ILP</a:t>
          </a:r>
          <a:endParaRPr lang="en-US" sz="2500" b="1" kern="1200" dirty="0">
            <a:solidFill>
              <a:schemeClr val="accent1"/>
            </a:solidFill>
          </a:endParaRPr>
        </a:p>
      </dsp:txBody>
      <dsp:txXfrm>
        <a:off x="28557" y="1608430"/>
        <a:ext cx="7524645" cy="527886"/>
      </dsp:txXfrm>
    </dsp:sp>
    <dsp:sp modelId="{0BB5F0CE-D2D3-5B4B-BBFE-9E94BB6EA6A7}">
      <dsp:nvSpPr>
        <dsp:cNvPr id="0" name=""/>
        <dsp:cNvSpPr/>
      </dsp:nvSpPr>
      <dsp:spPr>
        <a:xfrm>
          <a:off x="0" y="2236873"/>
          <a:ext cx="7581759" cy="585000"/>
        </a:xfrm>
        <a:prstGeom prst="roundRect">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accent1"/>
              </a:solidFill>
            </a:rPr>
            <a:t>Effectively engage in program improvement</a:t>
          </a:r>
        </a:p>
      </dsp:txBody>
      <dsp:txXfrm>
        <a:off x="28557" y="2265430"/>
        <a:ext cx="7524645" cy="5278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E8E7C-AE87-6249-A157-3EBABD07627E}">
      <dsp:nvSpPr>
        <dsp:cNvPr id="0" name=""/>
        <dsp:cNvSpPr/>
      </dsp:nvSpPr>
      <dsp:spPr>
        <a:xfrm rot="5400000">
          <a:off x="-112659" y="112807"/>
          <a:ext cx="751064" cy="525745"/>
        </a:xfrm>
        <a:prstGeom prst="chevron">
          <a:avLst/>
        </a:prstGeom>
        <a:solidFill>
          <a:schemeClr val="accent1">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1</a:t>
          </a:r>
        </a:p>
      </dsp:txBody>
      <dsp:txXfrm rot="-5400000">
        <a:off x="1" y="263021"/>
        <a:ext cx="525745" cy="225319"/>
      </dsp:txXfrm>
    </dsp:sp>
    <dsp:sp modelId="{A98AC9B7-E12C-DE4D-B386-E25E4A6EB360}">
      <dsp:nvSpPr>
        <dsp:cNvPr id="0" name=""/>
        <dsp:cNvSpPr/>
      </dsp:nvSpPr>
      <dsp:spPr>
        <a:xfrm rot="5400000">
          <a:off x="3962126" y="-3436233"/>
          <a:ext cx="488191" cy="736095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Observe only, or requires faculty to do</a:t>
          </a:r>
        </a:p>
      </dsp:txBody>
      <dsp:txXfrm rot="-5400000">
        <a:off x="525745" y="23980"/>
        <a:ext cx="7337122" cy="440527"/>
      </dsp:txXfrm>
    </dsp:sp>
    <dsp:sp modelId="{ED02473C-97C9-8D47-B32B-8919E340706D}">
      <dsp:nvSpPr>
        <dsp:cNvPr id="0" name=""/>
        <dsp:cNvSpPr/>
      </dsp:nvSpPr>
      <dsp:spPr>
        <a:xfrm rot="5400000">
          <a:off x="-112659" y="740545"/>
          <a:ext cx="751064" cy="525745"/>
        </a:xfrm>
        <a:prstGeom prst="chevron">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2</a:t>
          </a:r>
        </a:p>
      </dsp:txBody>
      <dsp:txXfrm rot="-5400000">
        <a:off x="1" y="890759"/>
        <a:ext cx="525745" cy="225319"/>
      </dsp:txXfrm>
    </dsp:sp>
    <dsp:sp modelId="{4B8DCAC5-F674-554B-B9B1-529E9147EE83}">
      <dsp:nvSpPr>
        <dsp:cNvPr id="0" name=""/>
        <dsp:cNvSpPr/>
      </dsp:nvSpPr>
      <dsp:spPr>
        <a:xfrm rot="5400000">
          <a:off x="3962126" y="-2808495"/>
          <a:ext cx="488191" cy="736095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Perform/accomplish with significant faculty assistance</a:t>
          </a:r>
        </a:p>
      </dsp:txBody>
      <dsp:txXfrm rot="-5400000">
        <a:off x="525745" y="651718"/>
        <a:ext cx="7337122" cy="440527"/>
      </dsp:txXfrm>
    </dsp:sp>
    <dsp:sp modelId="{C1F2422C-E2E1-F44E-9FC4-2C9C41C1E6E3}">
      <dsp:nvSpPr>
        <dsp:cNvPr id="0" name=""/>
        <dsp:cNvSpPr/>
      </dsp:nvSpPr>
      <dsp:spPr>
        <a:xfrm rot="5400000">
          <a:off x="-112659" y="1368283"/>
          <a:ext cx="751064" cy="525745"/>
        </a:xfrm>
        <a:prstGeom prst="chevron">
          <a:avLst/>
        </a:prstGeom>
        <a:solidFill>
          <a:schemeClr val="accent1">
            <a:lumMod val="60000"/>
            <a:lumOff val="4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3</a:t>
          </a:r>
        </a:p>
      </dsp:txBody>
      <dsp:txXfrm rot="-5400000">
        <a:off x="1" y="1518497"/>
        <a:ext cx="525745" cy="225319"/>
      </dsp:txXfrm>
    </dsp:sp>
    <dsp:sp modelId="{BDEAD05C-91A7-FB42-A842-44F8E5C1BDE3}">
      <dsp:nvSpPr>
        <dsp:cNvPr id="0" name=""/>
        <dsp:cNvSpPr/>
      </dsp:nvSpPr>
      <dsp:spPr>
        <a:xfrm rot="5400000">
          <a:off x="3962126" y="-2180757"/>
          <a:ext cx="488191" cy="736095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Perform/accomplish with intermittent/minimal assistance</a:t>
          </a:r>
        </a:p>
      </dsp:txBody>
      <dsp:txXfrm rot="-5400000">
        <a:off x="525745" y="1279456"/>
        <a:ext cx="7337122" cy="440527"/>
      </dsp:txXfrm>
    </dsp:sp>
    <dsp:sp modelId="{9F1D8302-0110-9742-9FAB-14374811809C}">
      <dsp:nvSpPr>
        <dsp:cNvPr id="0" name=""/>
        <dsp:cNvSpPr/>
      </dsp:nvSpPr>
      <dsp:spPr>
        <a:xfrm rot="5400000">
          <a:off x="-112659" y="1996021"/>
          <a:ext cx="751064" cy="525745"/>
        </a:xfrm>
        <a:prstGeom prst="chevron">
          <a:avLst/>
        </a:prstGeom>
        <a:solidFill>
          <a:schemeClr val="accent1">
            <a:lumMod val="40000"/>
            <a:lumOff val="6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4</a:t>
          </a:r>
        </a:p>
      </dsp:txBody>
      <dsp:txXfrm rot="-5400000">
        <a:off x="1" y="2146235"/>
        <a:ext cx="525745" cy="225319"/>
      </dsp:txXfrm>
    </dsp:sp>
    <dsp:sp modelId="{71D0A368-65C2-AE45-B09B-21E4884A571F}">
      <dsp:nvSpPr>
        <dsp:cNvPr id="0" name=""/>
        <dsp:cNvSpPr/>
      </dsp:nvSpPr>
      <dsp:spPr>
        <a:xfrm rot="5400000">
          <a:off x="3962126" y="-1553019"/>
          <a:ext cx="488191" cy="736095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Perform/accomplish independently, no assistance required</a:t>
          </a:r>
        </a:p>
      </dsp:txBody>
      <dsp:txXfrm rot="-5400000">
        <a:off x="525745" y="1907194"/>
        <a:ext cx="7337122" cy="440527"/>
      </dsp:txXfrm>
    </dsp:sp>
    <dsp:sp modelId="{6E53ADCF-D86B-A34B-B869-AFCB4EABD839}">
      <dsp:nvSpPr>
        <dsp:cNvPr id="0" name=""/>
        <dsp:cNvSpPr/>
      </dsp:nvSpPr>
      <dsp:spPr>
        <a:xfrm rot="5400000">
          <a:off x="-112659" y="2623758"/>
          <a:ext cx="751064" cy="525745"/>
        </a:xfrm>
        <a:prstGeom prst="chevron">
          <a:avLst/>
        </a:prstGeom>
        <a:solidFill>
          <a:schemeClr val="accent1">
            <a:lumMod val="20000"/>
            <a:lumOff val="8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5</a:t>
          </a:r>
        </a:p>
      </dsp:txBody>
      <dsp:txXfrm rot="-5400000">
        <a:off x="1" y="2773972"/>
        <a:ext cx="525745" cy="225319"/>
      </dsp:txXfrm>
    </dsp:sp>
    <dsp:sp modelId="{B6C830CC-E899-E54E-981B-ABA9F40332FE}">
      <dsp:nvSpPr>
        <dsp:cNvPr id="0" name=""/>
        <dsp:cNvSpPr/>
      </dsp:nvSpPr>
      <dsp:spPr>
        <a:xfrm rot="5400000">
          <a:off x="3962126" y="-925282"/>
          <a:ext cx="488191" cy="736095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Teach or role models to others</a:t>
          </a:r>
        </a:p>
      </dsp:txBody>
      <dsp:txXfrm rot="-5400000">
        <a:off x="525745" y="2534931"/>
        <a:ext cx="7337122" cy="4405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68C35-B66B-3849-B073-BF62CE052C57}">
      <dsp:nvSpPr>
        <dsp:cNvPr id="0" name=""/>
        <dsp:cNvSpPr/>
      </dsp:nvSpPr>
      <dsp:spPr>
        <a:xfrm>
          <a:off x="0" y="48055"/>
          <a:ext cx="5053368" cy="4797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More </a:t>
          </a:r>
          <a:r>
            <a:rPr lang="en-US" sz="2000" b="1" kern="1200" dirty="0"/>
            <a:t>frequent, multiple points and methods</a:t>
          </a:r>
          <a:endParaRPr lang="en-US" sz="2000" kern="1200" dirty="0"/>
        </a:p>
      </dsp:txBody>
      <dsp:txXfrm>
        <a:off x="23417" y="71472"/>
        <a:ext cx="5006534" cy="432866"/>
      </dsp:txXfrm>
    </dsp:sp>
    <dsp:sp modelId="{FF0E09AD-80D4-5D4C-AC4D-47D04C9147ED}">
      <dsp:nvSpPr>
        <dsp:cNvPr id="0" name=""/>
        <dsp:cNvSpPr/>
      </dsp:nvSpPr>
      <dsp:spPr>
        <a:xfrm>
          <a:off x="0" y="585356"/>
          <a:ext cx="5053368" cy="4797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More </a:t>
          </a:r>
          <a:r>
            <a:rPr lang="en-US" sz="2000" b="1" kern="1200"/>
            <a:t>formative</a:t>
          </a:r>
          <a:r>
            <a:rPr lang="en-US" sz="2000" kern="1200"/>
            <a:t>, less summative</a:t>
          </a:r>
          <a:endParaRPr lang="en-US" sz="2000" kern="1200" dirty="0"/>
        </a:p>
      </dsp:txBody>
      <dsp:txXfrm>
        <a:off x="23417" y="608773"/>
        <a:ext cx="5006534" cy="432866"/>
      </dsp:txXfrm>
    </dsp:sp>
    <dsp:sp modelId="{8E6DC768-8D49-2648-813B-D9522D4AB42D}">
      <dsp:nvSpPr>
        <dsp:cNvPr id="0" name=""/>
        <dsp:cNvSpPr/>
      </dsp:nvSpPr>
      <dsp:spPr>
        <a:xfrm>
          <a:off x="0" y="1122656"/>
          <a:ext cx="5053368" cy="4797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Modify </a:t>
          </a:r>
          <a:r>
            <a:rPr lang="en-US" sz="2000" b="1" kern="1200"/>
            <a:t>existing assessment tools </a:t>
          </a:r>
          <a:r>
            <a:rPr lang="en-US" sz="2000" kern="1200"/>
            <a:t>first</a:t>
          </a:r>
          <a:endParaRPr lang="en-US" sz="2000" kern="1200" dirty="0"/>
        </a:p>
      </dsp:txBody>
      <dsp:txXfrm>
        <a:off x="23417" y="1146073"/>
        <a:ext cx="5006534" cy="432866"/>
      </dsp:txXfrm>
    </dsp:sp>
    <dsp:sp modelId="{01915C12-6FD8-3C43-BF1D-E2F7FB0C7B4E}">
      <dsp:nvSpPr>
        <dsp:cNvPr id="0" name=""/>
        <dsp:cNvSpPr/>
      </dsp:nvSpPr>
      <dsp:spPr>
        <a:xfrm>
          <a:off x="0" y="1659956"/>
          <a:ext cx="5053368" cy="4797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Make it easy on the </a:t>
          </a:r>
          <a:r>
            <a:rPr lang="en-US" sz="2000" b="1" kern="1200" dirty="0"/>
            <a:t>CCC</a:t>
          </a:r>
          <a:endParaRPr lang="en-US" sz="2000" kern="1200" dirty="0"/>
        </a:p>
      </dsp:txBody>
      <dsp:txXfrm>
        <a:off x="23417" y="1683373"/>
        <a:ext cx="5006534" cy="432866"/>
      </dsp:txXfrm>
    </dsp:sp>
    <dsp:sp modelId="{36D4CAEE-2A87-6848-ADBD-3F39789651ED}">
      <dsp:nvSpPr>
        <dsp:cNvPr id="0" name=""/>
        <dsp:cNvSpPr/>
      </dsp:nvSpPr>
      <dsp:spPr>
        <a:xfrm>
          <a:off x="0" y="2197256"/>
          <a:ext cx="5053368" cy="4797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Target </a:t>
          </a:r>
          <a:r>
            <a:rPr lang="en-US" sz="2000" b="1" kern="1200"/>
            <a:t>Outcomes</a:t>
          </a:r>
          <a:endParaRPr lang="en-US" sz="2000" kern="1200" dirty="0"/>
        </a:p>
      </dsp:txBody>
      <dsp:txXfrm>
        <a:off x="23417" y="2220673"/>
        <a:ext cx="5006534" cy="432866"/>
      </dsp:txXfrm>
    </dsp:sp>
    <dsp:sp modelId="{87501749-406C-574F-B336-03DB47587000}">
      <dsp:nvSpPr>
        <dsp:cNvPr id="0" name=""/>
        <dsp:cNvSpPr/>
      </dsp:nvSpPr>
      <dsp:spPr>
        <a:xfrm>
          <a:off x="0" y="2734556"/>
          <a:ext cx="5053368" cy="47970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More </a:t>
          </a:r>
          <a:r>
            <a:rPr lang="en-US" sz="2000" b="1" kern="1200" dirty="0"/>
            <a:t>direct observation</a:t>
          </a:r>
          <a:r>
            <a:rPr lang="en-US" sz="2000" kern="1200" dirty="0"/>
            <a:t> </a:t>
          </a:r>
        </a:p>
      </dsp:txBody>
      <dsp:txXfrm>
        <a:off x="23417" y="2757973"/>
        <a:ext cx="5006534" cy="4328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81F75-0BDE-4877-A210-2670CC0E5D29}">
      <dsp:nvSpPr>
        <dsp:cNvPr id="0" name=""/>
        <dsp:cNvSpPr/>
      </dsp:nvSpPr>
      <dsp:spPr>
        <a:xfrm>
          <a:off x="0" y="398"/>
          <a:ext cx="78867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0E1B621-5CA0-498C-B900-5DAD6FA4E1EE}">
      <dsp:nvSpPr>
        <dsp:cNvPr id="0" name=""/>
        <dsp:cNvSpPr/>
      </dsp:nvSpPr>
      <dsp:spPr>
        <a:xfrm>
          <a:off x="0" y="398"/>
          <a:ext cx="7886700" cy="6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Mitigates bias</a:t>
          </a:r>
        </a:p>
      </dsp:txBody>
      <dsp:txXfrm>
        <a:off x="0" y="398"/>
        <a:ext cx="7886700" cy="652303"/>
      </dsp:txXfrm>
    </dsp:sp>
    <dsp:sp modelId="{490E042F-68CC-4C25-A99F-2134B3136004}">
      <dsp:nvSpPr>
        <dsp:cNvPr id="0" name=""/>
        <dsp:cNvSpPr/>
      </dsp:nvSpPr>
      <dsp:spPr>
        <a:xfrm>
          <a:off x="0" y="652701"/>
          <a:ext cx="78867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AC1CCD-E1FB-45C4-BB19-28D9087C0B72}">
      <dsp:nvSpPr>
        <dsp:cNvPr id="0" name=""/>
        <dsp:cNvSpPr/>
      </dsp:nvSpPr>
      <dsp:spPr>
        <a:xfrm>
          <a:off x="0" y="652701"/>
          <a:ext cx="7886700" cy="6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Avoids assumptions from indirect methods</a:t>
          </a:r>
        </a:p>
      </dsp:txBody>
      <dsp:txXfrm>
        <a:off x="0" y="652701"/>
        <a:ext cx="7886700" cy="652303"/>
      </dsp:txXfrm>
    </dsp:sp>
    <dsp:sp modelId="{69EBC65A-6CF8-48C5-BCE9-8557AB8CFB99}">
      <dsp:nvSpPr>
        <dsp:cNvPr id="0" name=""/>
        <dsp:cNvSpPr/>
      </dsp:nvSpPr>
      <dsp:spPr>
        <a:xfrm>
          <a:off x="0" y="1305004"/>
          <a:ext cx="78867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B6008A6-7922-434F-A3A5-1EE4B87228D5}">
      <dsp:nvSpPr>
        <dsp:cNvPr id="0" name=""/>
        <dsp:cNvSpPr/>
      </dsp:nvSpPr>
      <dsp:spPr>
        <a:xfrm>
          <a:off x="0" y="1305004"/>
          <a:ext cx="7886700" cy="6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More reliable with multiple settings and multiple observations</a:t>
          </a:r>
        </a:p>
      </dsp:txBody>
      <dsp:txXfrm>
        <a:off x="0" y="1305004"/>
        <a:ext cx="7886700" cy="652303"/>
      </dsp:txXfrm>
    </dsp:sp>
    <dsp:sp modelId="{F87F3349-989B-4529-83DF-E87E9418145B}">
      <dsp:nvSpPr>
        <dsp:cNvPr id="0" name=""/>
        <dsp:cNvSpPr/>
      </dsp:nvSpPr>
      <dsp:spPr>
        <a:xfrm>
          <a:off x="0" y="1957307"/>
          <a:ext cx="78867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20E3DF-074C-4CA0-92C1-CE56D7EC177F}">
      <dsp:nvSpPr>
        <dsp:cNvPr id="0" name=""/>
        <dsp:cNvSpPr/>
      </dsp:nvSpPr>
      <dsp:spPr>
        <a:xfrm>
          <a:off x="0" y="1957307"/>
          <a:ext cx="7886700" cy="6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Leads to opportunities for improvement earlier</a:t>
          </a:r>
        </a:p>
      </dsp:txBody>
      <dsp:txXfrm>
        <a:off x="0" y="1957307"/>
        <a:ext cx="7886700" cy="652303"/>
      </dsp:txXfrm>
    </dsp:sp>
    <dsp:sp modelId="{F3AF416E-93DD-42B7-9A75-0A8C862349A1}">
      <dsp:nvSpPr>
        <dsp:cNvPr id="0" name=""/>
        <dsp:cNvSpPr/>
      </dsp:nvSpPr>
      <dsp:spPr>
        <a:xfrm>
          <a:off x="0" y="2609610"/>
          <a:ext cx="78867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36E43C-4BAF-4136-B14D-F737D51EAF3B}">
      <dsp:nvSpPr>
        <dsp:cNvPr id="0" name=""/>
        <dsp:cNvSpPr/>
      </dsp:nvSpPr>
      <dsp:spPr>
        <a:xfrm>
          <a:off x="0" y="2609610"/>
          <a:ext cx="7886700" cy="6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Effective feedback in the moment is key to success</a:t>
          </a:r>
        </a:p>
      </dsp:txBody>
      <dsp:txXfrm>
        <a:off x="0" y="2609610"/>
        <a:ext cx="7886700" cy="6523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8CFAC-A1CC-3C46-83E3-76EFF7E2E850}">
      <dsp:nvSpPr>
        <dsp:cNvPr id="0" name=""/>
        <dsp:cNvSpPr/>
      </dsp:nvSpPr>
      <dsp:spPr>
        <a:xfrm>
          <a:off x="2414466" y="38496"/>
          <a:ext cx="1340614" cy="817714"/>
        </a:xfrm>
        <a:prstGeom prst="trapezoid">
          <a:avLst>
            <a:gd name="adj" fmla="val 81973"/>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70C0"/>
            </a:solidFill>
          </a:endParaRPr>
        </a:p>
        <a:p>
          <a:pPr marL="0" lvl="0" indent="0" algn="ctr" defTabSz="889000">
            <a:lnSpc>
              <a:spcPct val="90000"/>
            </a:lnSpc>
            <a:spcBef>
              <a:spcPct val="0"/>
            </a:spcBef>
            <a:spcAft>
              <a:spcPct val="35000"/>
            </a:spcAft>
            <a:buNone/>
          </a:pPr>
          <a:r>
            <a:rPr lang="en-US" sz="2400" b="1" kern="1200" dirty="0">
              <a:solidFill>
                <a:srgbClr val="0070C0"/>
              </a:solidFill>
            </a:rPr>
            <a:t>Final</a:t>
          </a:r>
        </a:p>
      </dsp:txBody>
      <dsp:txXfrm>
        <a:off x="2414466" y="38496"/>
        <a:ext cx="1340614" cy="817714"/>
      </dsp:txXfrm>
    </dsp:sp>
    <dsp:sp modelId="{314EA83E-D438-7B41-A23C-358B56CDA685}">
      <dsp:nvSpPr>
        <dsp:cNvPr id="0" name=""/>
        <dsp:cNvSpPr/>
      </dsp:nvSpPr>
      <dsp:spPr>
        <a:xfrm>
          <a:off x="1946148" y="817714"/>
          <a:ext cx="2313688" cy="593531"/>
        </a:xfrm>
        <a:prstGeom prst="trapezoid">
          <a:avLst>
            <a:gd name="adj" fmla="val 81973"/>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Semi-annual</a:t>
          </a:r>
        </a:p>
      </dsp:txBody>
      <dsp:txXfrm>
        <a:off x="2351044" y="817714"/>
        <a:ext cx="1503897" cy="593531"/>
      </dsp:txXfrm>
    </dsp:sp>
    <dsp:sp modelId="{D9BEBC7C-BA57-1F47-B0D8-D0EBF82EA9DA}">
      <dsp:nvSpPr>
        <dsp:cNvPr id="0" name=""/>
        <dsp:cNvSpPr/>
      </dsp:nvSpPr>
      <dsp:spPr>
        <a:xfrm>
          <a:off x="1460400" y="1419033"/>
          <a:ext cx="3286762" cy="593531"/>
        </a:xfrm>
        <a:prstGeom prst="trapezoid">
          <a:avLst>
            <a:gd name="adj" fmla="val 81973"/>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0070C0"/>
              </a:solidFill>
            </a:rPr>
            <a:t>End of Rotation</a:t>
          </a:r>
        </a:p>
      </dsp:txBody>
      <dsp:txXfrm>
        <a:off x="2035583" y="1419033"/>
        <a:ext cx="2136395" cy="593531"/>
      </dsp:txXfrm>
    </dsp:sp>
    <dsp:sp modelId="{F534D02D-651A-AE4A-A985-4D7AE28B2E06}">
      <dsp:nvSpPr>
        <dsp:cNvPr id="0" name=""/>
        <dsp:cNvSpPr/>
      </dsp:nvSpPr>
      <dsp:spPr>
        <a:xfrm>
          <a:off x="973074" y="2004777"/>
          <a:ext cx="4259837" cy="593531"/>
        </a:xfrm>
        <a:prstGeom prst="trapezoid">
          <a:avLst>
            <a:gd name="adj" fmla="val 81973"/>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End of Day</a:t>
          </a:r>
        </a:p>
      </dsp:txBody>
      <dsp:txXfrm>
        <a:off x="1718545" y="2004777"/>
        <a:ext cx="2768894" cy="593531"/>
      </dsp:txXfrm>
    </dsp:sp>
    <dsp:sp modelId="{B8A5B020-3F80-2246-91FE-B2F689D11B59}">
      <dsp:nvSpPr>
        <dsp:cNvPr id="0" name=""/>
        <dsp:cNvSpPr/>
      </dsp:nvSpPr>
      <dsp:spPr>
        <a:xfrm>
          <a:off x="486537" y="2598309"/>
          <a:ext cx="5232911" cy="593531"/>
        </a:xfrm>
        <a:prstGeom prst="trapezoid">
          <a:avLst>
            <a:gd name="adj" fmla="val 81973"/>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0070C0"/>
              </a:solidFill>
            </a:rPr>
            <a:t>Feedback-Documented</a:t>
          </a:r>
        </a:p>
      </dsp:txBody>
      <dsp:txXfrm>
        <a:off x="1402296" y="2598309"/>
        <a:ext cx="3401392" cy="593531"/>
      </dsp:txXfrm>
    </dsp:sp>
    <dsp:sp modelId="{A23DBBCE-65DC-344B-A3D3-81F8FB754552}">
      <dsp:nvSpPr>
        <dsp:cNvPr id="0" name=""/>
        <dsp:cNvSpPr/>
      </dsp:nvSpPr>
      <dsp:spPr>
        <a:xfrm>
          <a:off x="0" y="3191841"/>
          <a:ext cx="6205985" cy="593531"/>
        </a:xfrm>
        <a:prstGeom prst="trapezoid">
          <a:avLst>
            <a:gd name="adj" fmla="val 81973"/>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Feedback - Ongoing, in the moment </a:t>
          </a:r>
        </a:p>
      </dsp:txBody>
      <dsp:txXfrm>
        <a:off x="1086047" y="3191841"/>
        <a:ext cx="4033890" cy="5935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1D748-F565-429B-8270-43AC4D7A9969}">
      <dsp:nvSpPr>
        <dsp:cNvPr id="0" name=""/>
        <dsp:cNvSpPr/>
      </dsp:nvSpPr>
      <dsp:spPr>
        <a:xfrm>
          <a:off x="0" y="42540"/>
          <a:ext cx="7886700" cy="57563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Acceptance of more direct observation</a:t>
          </a:r>
        </a:p>
      </dsp:txBody>
      <dsp:txXfrm>
        <a:off x="28100" y="70640"/>
        <a:ext cx="7830500" cy="519439"/>
      </dsp:txXfrm>
    </dsp:sp>
    <dsp:sp modelId="{208B2AD1-8CBE-41E2-B48D-E12009169B07}">
      <dsp:nvSpPr>
        <dsp:cNvPr id="0" name=""/>
        <dsp:cNvSpPr/>
      </dsp:nvSpPr>
      <dsp:spPr>
        <a:xfrm>
          <a:off x="0" y="698576"/>
          <a:ext cx="7886700"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Creating curricular flexibility</a:t>
          </a:r>
        </a:p>
      </dsp:txBody>
      <dsp:txXfrm>
        <a:off x="28100" y="726676"/>
        <a:ext cx="7830500" cy="519439"/>
      </dsp:txXfrm>
    </dsp:sp>
    <dsp:sp modelId="{AD47CB8C-7F68-C044-BF49-1F890FF54789}">
      <dsp:nvSpPr>
        <dsp:cNvPr id="0" name=""/>
        <dsp:cNvSpPr/>
      </dsp:nvSpPr>
      <dsp:spPr>
        <a:xfrm>
          <a:off x="0" y="1343336"/>
          <a:ext cx="7886700" cy="57563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Need for shared expectations</a:t>
          </a:r>
        </a:p>
      </dsp:txBody>
      <dsp:txXfrm>
        <a:off x="28100" y="1371436"/>
        <a:ext cx="7830500" cy="519439"/>
      </dsp:txXfrm>
    </dsp:sp>
    <dsp:sp modelId="{5FC19208-70EB-4C6C-A134-204444C27FBB}">
      <dsp:nvSpPr>
        <dsp:cNvPr id="0" name=""/>
        <dsp:cNvSpPr/>
      </dsp:nvSpPr>
      <dsp:spPr>
        <a:xfrm>
          <a:off x="0" y="1988096"/>
          <a:ext cx="7886700"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Targeting and tracking Outcomes</a:t>
          </a:r>
        </a:p>
      </dsp:txBody>
      <dsp:txXfrm>
        <a:off x="28100" y="2016196"/>
        <a:ext cx="7830500" cy="519439"/>
      </dsp:txXfrm>
    </dsp:sp>
    <dsp:sp modelId="{79D00C3E-8E10-E742-9D6E-3740C2CBD3BE}">
      <dsp:nvSpPr>
        <dsp:cNvPr id="0" name=""/>
        <dsp:cNvSpPr/>
      </dsp:nvSpPr>
      <dsp:spPr>
        <a:xfrm>
          <a:off x="0" y="2632856"/>
          <a:ext cx="7886700" cy="57563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Resident and faculty engagement</a:t>
          </a:r>
        </a:p>
      </dsp:txBody>
      <dsp:txXfrm>
        <a:off x="28100" y="2660956"/>
        <a:ext cx="7830500" cy="5194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BC99-A41E-D44D-AC2B-7B3A61B2196B}">
      <dsp:nvSpPr>
        <dsp:cNvPr id="0" name=""/>
        <dsp:cNvSpPr/>
      </dsp:nvSpPr>
      <dsp:spPr>
        <a:xfrm rot="5400000">
          <a:off x="1295820" y="754419"/>
          <a:ext cx="1301781" cy="216613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AEF7C82-B7DD-5445-A434-73335E5AFD65}">
      <dsp:nvSpPr>
        <dsp:cNvPr id="0" name=""/>
        <dsp:cNvSpPr/>
      </dsp:nvSpPr>
      <dsp:spPr>
        <a:xfrm>
          <a:off x="1078520" y="1401626"/>
          <a:ext cx="1955598" cy="17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dirty="0"/>
            <a:t>Integration of updated </a:t>
          </a:r>
          <a:r>
            <a:rPr lang="en-US" sz="2400" b="1" i="1" kern="1200" dirty="0"/>
            <a:t>resources and tools</a:t>
          </a:r>
          <a:endParaRPr lang="en-US" sz="2400" kern="1200" dirty="0"/>
        </a:p>
      </dsp:txBody>
      <dsp:txXfrm>
        <a:off x="1078520" y="1401626"/>
        <a:ext cx="1955598" cy="1714196"/>
      </dsp:txXfrm>
    </dsp:sp>
    <dsp:sp modelId="{D3840AC8-B77C-6645-94E9-4051C30C621B}">
      <dsp:nvSpPr>
        <dsp:cNvPr id="0" name=""/>
        <dsp:cNvSpPr/>
      </dsp:nvSpPr>
      <dsp:spPr>
        <a:xfrm>
          <a:off x="2665138" y="594945"/>
          <a:ext cx="368980" cy="368980"/>
        </a:xfrm>
        <a:prstGeom prst="triangle">
          <a:avLst>
            <a:gd name="adj" fmla="val 100000"/>
          </a:avLst>
        </a:prstGeom>
        <a:solidFill>
          <a:schemeClr val="accent2">
            <a:hueOff val="2805355"/>
            <a:satOff val="-6032"/>
            <a:lumOff val="-6373"/>
            <a:alphaOff val="0"/>
          </a:schemeClr>
        </a:solidFill>
        <a:ln w="12700" cap="flat" cmpd="sng" algn="ctr">
          <a:solidFill>
            <a:schemeClr val="accent2">
              <a:hueOff val="2805355"/>
              <a:satOff val="-6032"/>
              <a:lumOff val="-637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DCACD6E-D93E-094F-8C58-DADC35EE830F}">
      <dsp:nvSpPr>
        <dsp:cNvPr id="0" name=""/>
        <dsp:cNvSpPr/>
      </dsp:nvSpPr>
      <dsp:spPr>
        <a:xfrm rot="5400000">
          <a:off x="3689854" y="162012"/>
          <a:ext cx="1301781" cy="2166134"/>
        </a:xfrm>
        <a:prstGeom prst="corner">
          <a:avLst>
            <a:gd name="adj1" fmla="val 16120"/>
            <a:gd name="adj2" fmla="val 16110"/>
          </a:avLst>
        </a:prstGeom>
        <a:solidFill>
          <a:schemeClr val="accent2">
            <a:hueOff val="5610710"/>
            <a:satOff val="-12064"/>
            <a:lumOff val="-12745"/>
            <a:alphaOff val="0"/>
          </a:schemeClr>
        </a:solidFill>
        <a:ln w="12700" cap="flat" cmpd="sng" algn="ctr">
          <a:solidFill>
            <a:schemeClr val="accent2">
              <a:hueOff val="5610710"/>
              <a:satOff val="-12064"/>
              <a:lumOff val="-1274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15816EA-8AD5-E047-9965-025AEE8ED501}">
      <dsp:nvSpPr>
        <dsp:cNvPr id="0" name=""/>
        <dsp:cNvSpPr/>
      </dsp:nvSpPr>
      <dsp:spPr>
        <a:xfrm>
          <a:off x="3472555" y="809220"/>
          <a:ext cx="1955598" cy="17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More faculty and resident shared development</a:t>
          </a:r>
        </a:p>
      </dsp:txBody>
      <dsp:txXfrm>
        <a:off x="3472555" y="809220"/>
        <a:ext cx="1955598" cy="1714196"/>
      </dsp:txXfrm>
    </dsp:sp>
    <dsp:sp modelId="{7C8168B3-3BA9-1444-B2BA-3655C06D789E}">
      <dsp:nvSpPr>
        <dsp:cNvPr id="0" name=""/>
        <dsp:cNvSpPr/>
      </dsp:nvSpPr>
      <dsp:spPr>
        <a:xfrm>
          <a:off x="5059172" y="2539"/>
          <a:ext cx="368980" cy="368980"/>
        </a:xfrm>
        <a:prstGeom prst="triangle">
          <a:avLst>
            <a:gd name="adj" fmla="val 100000"/>
          </a:avLst>
        </a:prstGeom>
        <a:solidFill>
          <a:schemeClr val="accent2">
            <a:hueOff val="8416065"/>
            <a:satOff val="-18096"/>
            <a:lumOff val="-19118"/>
            <a:alphaOff val="0"/>
          </a:schemeClr>
        </a:solidFill>
        <a:ln w="12700" cap="flat" cmpd="sng" algn="ctr">
          <a:solidFill>
            <a:schemeClr val="accent2">
              <a:hueOff val="8416065"/>
              <a:satOff val="-18096"/>
              <a:lumOff val="-1911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4EA38B-F016-6C4D-B170-818FE8D40AB6}">
      <dsp:nvSpPr>
        <dsp:cNvPr id="0" name=""/>
        <dsp:cNvSpPr/>
      </dsp:nvSpPr>
      <dsp:spPr>
        <a:xfrm rot="5400000">
          <a:off x="6083889" y="-430393"/>
          <a:ext cx="1301781" cy="2166134"/>
        </a:xfrm>
        <a:prstGeom prst="corner">
          <a:avLst>
            <a:gd name="adj1" fmla="val 16120"/>
            <a:gd name="adj2" fmla="val 16110"/>
          </a:avLst>
        </a:prstGeom>
        <a:solidFill>
          <a:schemeClr val="accent2">
            <a:hueOff val="11221420"/>
            <a:satOff val="-24128"/>
            <a:lumOff val="-25490"/>
            <a:alphaOff val="0"/>
          </a:schemeClr>
        </a:solidFill>
        <a:ln w="12700" cap="flat" cmpd="sng" algn="ctr">
          <a:solidFill>
            <a:schemeClr val="accent2">
              <a:hueOff val="11221420"/>
              <a:satOff val="-24128"/>
              <a:lumOff val="-2549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4566A6-6CC8-0B44-87A7-51632675668A}">
      <dsp:nvSpPr>
        <dsp:cNvPr id="0" name=""/>
        <dsp:cNvSpPr/>
      </dsp:nvSpPr>
      <dsp:spPr>
        <a:xfrm>
          <a:off x="5851981" y="216814"/>
          <a:ext cx="2236500" cy="17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t>Time for development and implementation</a:t>
          </a:r>
          <a:endParaRPr lang="en-US" sz="2400" b="1" kern="1200" dirty="0"/>
        </a:p>
      </dsp:txBody>
      <dsp:txXfrm>
        <a:off x="5851981" y="216814"/>
        <a:ext cx="2236500" cy="17141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E4A30-BD7F-0B47-8F87-9F1AB85B9B7F}">
      <dsp:nvSpPr>
        <dsp:cNvPr id="0" name=""/>
        <dsp:cNvSpPr/>
      </dsp:nvSpPr>
      <dsp:spPr>
        <a:xfrm>
          <a:off x="0" y="2801193"/>
          <a:ext cx="7886700" cy="4595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Think about how </a:t>
          </a:r>
          <a:r>
            <a:rPr lang="en-US" sz="2000" b="1" kern="1200" dirty="0"/>
            <a:t>Outcomes </a:t>
          </a:r>
          <a:r>
            <a:rPr lang="en-US" sz="2000" kern="1200" dirty="0"/>
            <a:t>fit into your </a:t>
          </a:r>
          <a:r>
            <a:rPr lang="en-US" sz="2000" b="1" kern="1200" dirty="0"/>
            <a:t>ILP</a:t>
          </a:r>
        </a:p>
      </dsp:txBody>
      <dsp:txXfrm>
        <a:off x="0" y="2801193"/>
        <a:ext cx="7886700" cy="459559"/>
      </dsp:txXfrm>
    </dsp:sp>
    <dsp:sp modelId="{779E1E5C-5D52-6043-9126-275168709BEF}">
      <dsp:nvSpPr>
        <dsp:cNvPr id="0" name=""/>
        <dsp:cNvSpPr/>
      </dsp:nvSpPr>
      <dsp:spPr>
        <a:xfrm rot="10800000">
          <a:off x="0" y="2101284"/>
          <a:ext cx="7886700" cy="706801"/>
        </a:xfrm>
        <a:prstGeom prst="upArrowCallout">
          <a:avLst/>
        </a:prstGeom>
        <a:solidFill>
          <a:schemeClr val="accent2">
            <a:hueOff val="2805355"/>
            <a:satOff val="-6032"/>
            <a:lumOff val="-6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Be open to </a:t>
          </a:r>
          <a:r>
            <a:rPr lang="en-US" sz="2000" b="1" i="0" kern="1200" dirty="0"/>
            <a:t>new evaluation tools that </a:t>
          </a:r>
          <a:r>
            <a:rPr lang="en-US" sz="2000" b="0" i="0" kern="1200" dirty="0"/>
            <a:t>focus on competency</a:t>
          </a:r>
          <a:endParaRPr lang="en-US" sz="2000" kern="1200" dirty="0"/>
        </a:p>
      </dsp:txBody>
      <dsp:txXfrm rot="10800000">
        <a:off x="0" y="2101284"/>
        <a:ext cx="7886700" cy="459258"/>
      </dsp:txXfrm>
    </dsp:sp>
    <dsp:sp modelId="{CAD364D4-3FCC-D84E-AF3F-088057B9F8FD}">
      <dsp:nvSpPr>
        <dsp:cNvPr id="0" name=""/>
        <dsp:cNvSpPr/>
      </dsp:nvSpPr>
      <dsp:spPr>
        <a:xfrm rot="10800000">
          <a:off x="0" y="1401376"/>
          <a:ext cx="7886700" cy="706801"/>
        </a:xfrm>
        <a:prstGeom prst="upArrowCallou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Give grace to your </a:t>
          </a:r>
          <a:r>
            <a:rPr lang="en-US" sz="2000" b="1" i="0" kern="1200" dirty="0"/>
            <a:t>faculty</a:t>
          </a:r>
          <a:r>
            <a:rPr lang="en-US" sz="2000" b="0" i="0" kern="1200" dirty="0"/>
            <a:t> and </a:t>
          </a:r>
          <a:r>
            <a:rPr lang="en-US" sz="2000" b="1" i="0" kern="1200" dirty="0"/>
            <a:t>administrative team</a:t>
          </a:r>
          <a:endParaRPr lang="en-US" sz="2000" b="1" kern="1200" dirty="0"/>
        </a:p>
      </dsp:txBody>
      <dsp:txXfrm rot="10800000">
        <a:off x="0" y="1401376"/>
        <a:ext cx="7886700" cy="459258"/>
      </dsp:txXfrm>
    </dsp:sp>
    <dsp:sp modelId="{0CD2F69C-4FCF-3D4F-98C6-4B4DE1D56C1D}">
      <dsp:nvSpPr>
        <dsp:cNvPr id="0" name=""/>
        <dsp:cNvSpPr/>
      </dsp:nvSpPr>
      <dsp:spPr>
        <a:xfrm rot="10800000">
          <a:off x="0" y="701467"/>
          <a:ext cx="7886700" cy="706801"/>
        </a:xfrm>
        <a:prstGeom prst="upArrowCallout">
          <a:avLst/>
        </a:prstGeom>
        <a:solidFill>
          <a:schemeClr val="accent2">
            <a:hueOff val="8416065"/>
            <a:satOff val="-18096"/>
            <a:lumOff val="-19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Participate and provide </a:t>
          </a:r>
          <a:r>
            <a:rPr lang="en-US" sz="2000" b="1" i="0" kern="1200" dirty="0"/>
            <a:t>constructive feedback </a:t>
          </a:r>
          <a:r>
            <a:rPr lang="en-US" sz="2000" b="0" i="0" kern="1200" dirty="0"/>
            <a:t>about the process</a:t>
          </a:r>
          <a:endParaRPr lang="en-US" sz="2000" b="0" kern="1200" dirty="0"/>
        </a:p>
      </dsp:txBody>
      <dsp:txXfrm rot="10800000">
        <a:off x="0" y="701467"/>
        <a:ext cx="7886700" cy="459258"/>
      </dsp:txXfrm>
    </dsp:sp>
    <dsp:sp modelId="{6B631B70-F0D9-F84A-9687-80978173892E}">
      <dsp:nvSpPr>
        <dsp:cNvPr id="0" name=""/>
        <dsp:cNvSpPr/>
      </dsp:nvSpPr>
      <dsp:spPr>
        <a:xfrm rot="10800000">
          <a:off x="0" y="1559"/>
          <a:ext cx="7886700" cy="706801"/>
        </a:xfrm>
        <a:prstGeom prst="upArrowCallout">
          <a:avLst/>
        </a:prstGeom>
        <a:solidFill>
          <a:schemeClr val="accent2">
            <a:hueOff val="11221420"/>
            <a:satOff val="-24128"/>
            <a:lumOff val="-2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Embrace a </a:t>
          </a:r>
          <a:r>
            <a:rPr lang="en-US" sz="2000" b="1" kern="1200" dirty="0"/>
            <a:t>feedback</a:t>
          </a:r>
          <a:r>
            <a:rPr lang="en-US" sz="2000" kern="1200" dirty="0"/>
            <a:t> culture</a:t>
          </a:r>
        </a:p>
      </dsp:txBody>
      <dsp:txXfrm rot="10800000">
        <a:off x="0" y="1559"/>
        <a:ext cx="7886700" cy="4592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B1472-3805-6344-A7E8-C6B45122A2D8}">
      <dsp:nvSpPr>
        <dsp:cNvPr id="0" name=""/>
        <dsp:cNvSpPr/>
      </dsp:nvSpPr>
      <dsp:spPr>
        <a:xfrm>
          <a:off x="0" y="0"/>
          <a:ext cx="4791577" cy="91745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baseline="0" dirty="0">
              <a:solidFill>
                <a:schemeClr val="accent1"/>
              </a:solidFill>
            </a:rPr>
            <a:t>Individual Learning Plans</a:t>
          </a:r>
          <a:endParaRPr lang="en-US" sz="3200" b="1" kern="1200" dirty="0">
            <a:solidFill>
              <a:schemeClr val="accent1"/>
            </a:solidFill>
          </a:endParaRPr>
        </a:p>
      </dsp:txBody>
      <dsp:txXfrm>
        <a:off x="44786" y="44786"/>
        <a:ext cx="4702005" cy="8278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3DBE-8276-884E-BFF8-36023A4FE94C}">
      <dsp:nvSpPr>
        <dsp:cNvPr id="0" name=""/>
        <dsp:cNvSpPr/>
      </dsp:nvSpPr>
      <dsp:spPr>
        <a:xfrm>
          <a:off x="2401" y="601138"/>
          <a:ext cx="1905309" cy="11431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Self</a:t>
          </a:r>
          <a:r>
            <a:rPr lang="en-US" sz="2000" kern="1200" dirty="0"/>
            <a:t>-directed learning</a:t>
          </a:r>
        </a:p>
      </dsp:txBody>
      <dsp:txXfrm>
        <a:off x="2401" y="601138"/>
        <a:ext cx="1905309" cy="1143185"/>
      </dsp:txXfrm>
    </dsp:sp>
    <dsp:sp modelId="{F7C36B9C-C5B4-7748-8A79-E357E8517656}">
      <dsp:nvSpPr>
        <dsp:cNvPr id="0" name=""/>
        <dsp:cNvSpPr/>
      </dsp:nvSpPr>
      <dsp:spPr>
        <a:xfrm>
          <a:off x="2098242" y="601138"/>
          <a:ext cx="1905309" cy="11431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Meant for </a:t>
          </a:r>
          <a:r>
            <a:rPr lang="en-US" sz="2000" b="1" i="1" kern="1200" dirty="0"/>
            <a:t>all</a:t>
          </a:r>
          <a:r>
            <a:rPr lang="en-US" sz="2000" kern="1200" dirty="0"/>
            <a:t> residents</a:t>
          </a:r>
        </a:p>
      </dsp:txBody>
      <dsp:txXfrm>
        <a:off x="2098242" y="601138"/>
        <a:ext cx="1905309" cy="1143185"/>
      </dsp:txXfrm>
    </dsp:sp>
    <dsp:sp modelId="{4245C790-CC9B-0D4C-9C9E-39AA1C67CBD7}">
      <dsp:nvSpPr>
        <dsp:cNvPr id="0" name=""/>
        <dsp:cNvSpPr/>
      </dsp:nvSpPr>
      <dsp:spPr>
        <a:xfrm>
          <a:off x="4194082" y="601138"/>
          <a:ext cx="1905309" cy="11431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Should be </a:t>
          </a:r>
          <a:r>
            <a:rPr lang="en-US" sz="2000" b="1" i="1" kern="1200" dirty="0"/>
            <a:t>resident driven</a:t>
          </a:r>
          <a:endParaRPr lang="en-US" sz="2000" kern="1200" dirty="0"/>
        </a:p>
      </dsp:txBody>
      <dsp:txXfrm>
        <a:off x="4194082" y="601138"/>
        <a:ext cx="1905309" cy="1143185"/>
      </dsp:txXfrm>
    </dsp:sp>
    <dsp:sp modelId="{1F2709CF-8614-5342-9136-9E6D65BB0966}">
      <dsp:nvSpPr>
        <dsp:cNvPr id="0" name=""/>
        <dsp:cNvSpPr/>
      </dsp:nvSpPr>
      <dsp:spPr>
        <a:xfrm>
          <a:off x="6289923" y="601138"/>
          <a:ext cx="1905309" cy="11431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Incorporate </a:t>
          </a:r>
          <a:r>
            <a:rPr lang="en-US" sz="2000" b="1" i="1" kern="1200" dirty="0"/>
            <a:t>feedback </a:t>
          </a:r>
          <a:r>
            <a:rPr lang="en-US" sz="2000" kern="1200" dirty="0"/>
            <a:t>from program</a:t>
          </a:r>
        </a:p>
      </dsp:txBody>
      <dsp:txXfrm>
        <a:off x="6289923" y="601138"/>
        <a:ext cx="1905309" cy="1143185"/>
      </dsp:txXfrm>
    </dsp:sp>
    <dsp:sp modelId="{419A460F-8C09-A342-80A0-27FD0A042393}">
      <dsp:nvSpPr>
        <dsp:cNvPr id="0" name=""/>
        <dsp:cNvSpPr/>
      </dsp:nvSpPr>
      <dsp:spPr>
        <a:xfrm>
          <a:off x="1050321" y="1934854"/>
          <a:ext cx="1905309" cy="11431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Start with resident </a:t>
          </a:r>
          <a:r>
            <a:rPr lang="en-US" sz="2000" b="1" i="1" kern="1200" dirty="0"/>
            <a:t>draft</a:t>
          </a:r>
        </a:p>
      </dsp:txBody>
      <dsp:txXfrm>
        <a:off x="1050321" y="1934854"/>
        <a:ext cx="1905309" cy="1143185"/>
      </dsp:txXfrm>
    </dsp:sp>
    <dsp:sp modelId="{03155E18-544F-6F42-BCF1-F3F12A9028F2}">
      <dsp:nvSpPr>
        <dsp:cNvPr id="0" name=""/>
        <dsp:cNvSpPr/>
      </dsp:nvSpPr>
      <dsp:spPr>
        <a:xfrm>
          <a:off x="3146162" y="1934854"/>
          <a:ext cx="1905309" cy="11431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Content should be </a:t>
          </a:r>
          <a:r>
            <a:rPr lang="en-US" sz="2000" b="1" i="1" kern="1200" dirty="0"/>
            <a:t>reviewed with advisor</a:t>
          </a:r>
        </a:p>
      </dsp:txBody>
      <dsp:txXfrm>
        <a:off x="3146162" y="1934854"/>
        <a:ext cx="1905309" cy="1143185"/>
      </dsp:txXfrm>
    </dsp:sp>
    <dsp:sp modelId="{18CB6C4E-76E3-734B-BBC8-4EECB24056B0}">
      <dsp:nvSpPr>
        <dsp:cNvPr id="0" name=""/>
        <dsp:cNvSpPr/>
      </dsp:nvSpPr>
      <dsp:spPr>
        <a:xfrm>
          <a:off x="5242003" y="1934854"/>
          <a:ext cx="1905309" cy="11431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Helps </a:t>
          </a:r>
          <a:r>
            <a:rPr lang="en-US" sz="2000" b="1" i="1" kern="1200" dirty="0"/>
            <a:t>prioritize</a:t>
          </a:r>
        </a:p>
      </dsp:txBody>
      <dsp:txXfrm>
        <a:off x="5242003" y="1934854"/>
        <a:ext cx="1905309" cy="11431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8DBCC-A467-D244-8BA8-7100FD73C0D6}">
      <dsp:nvSpPr>
        <dsp:cNvPr id="0" name=""/>
        <dsp:cNvSpPr/>
      </dsp:nvSpPr>
      <dsp:spPr>
        <a:xfrm>
          <a:off x="0" y="14744"/>
          <a:ext cx="78867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“the practice is the curriculum”</a:t>
          </a:r>
          <a:endParaRPr lang="en-US" sz="2600" kern="1200" dirty="0">
            <a:solidFill>
              <a:schemeClr val="tx1"/>
            </a:solidFill>
          </a:endParaRPr>
        </a:p>
      </dsp:txBody>
      <dsp:txXfrm>
        <a:off x="50420" y="65164"/>
        <a:ext cx="7785860" cy="932014"/>
      </dsp:txXfrm>
    </dsp:sp>
    <dsp:sp modelId="{CAC59F18-67D8-D041-B3FE-C7ED838A9D9C}">
      <dsp:nvSpPr>
        <dsp:cNvPr id="0" name=""/>
        <dsp:cNvSpPr/>
      </dsp:nvSpPr>
      <dsp:spPr>
        <a:xfrm>
          <a:off x="0" y="1114728"/>
          <a:ext cx="7886700" cy="1032854"/>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Transition to competency-based medical education (CBME) - </a:t>
          </a:r>
          <a:r>
            <a:rPr lang="en-US" sz="2600" b="1" i="1" u="sng" kern="1200" dirty="0">
              <a:solidFill>
                <a:schemeClr val="tx1"/>
              </a:solidFill>
            </a:rPr>
            <a:t>Outcomes</a:t>
          </a:r>
          <a:endParaRPr lang="en-US" sz="2600" i="1" u="sng" kern="1200" dirty="0">
            <a:solidFill>
              <a:schemeClr val="tx1"/>
            </a:solidFill>
          </a:endParaRPr>
        </a:p>
      </dsp:txBody>
      <dsp:txXfrm>
        <a:off x="50420" y="1165148"/>
        <a:ext cx="7785860" cy="932014"/>
      </dsp:txXfrm>
    </dsp:sp>
    <dsp:sp modelId="{73339A3F-5CD0-6B49-B702-E2B44E477E77}">
      <dsp:nvSpPr>
        <dsp:cNvPr id="0" name=""/>
        <dsp:cNvSpPr/>
      </dsp:nvSpPr>
      <dsp:spPr>
        <a:xfrm>
          <a:off x="0" y="2222463"/>
          <a:ext cx="7886700" cy="1032854"/>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More time dedicated to education and assessment/evaluation</a:t>
          </a:r>
          <a:endParaRPr lang="en-US" sz="2600" kern="1200" dirty="0">
            <a:solidFill>
              <a:schemeClr val="tx1"/>
            </a:solidFill>
          </a:endParaRPr>
        </a:p>
      </dsp:txBody>
      <dsp:txXfrm>
        <a:off x="50420" y="2272883"/>
        <a:ext cx="77858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ADB94-4DF9-2948-9044-E782501ACCE5}">
      <dsp:nvSpPr>
        <dsp:cNvPr id="0" name=""/>
        <dsp:cNvSpPr/>
      </dsp:nvSpPr>
      <dsp:spPr>
        <a:xfrm>
          <a:off x="2205352" y="5479"/>
          <a:ext cx="2411047" cy="2169176"/>
        </a:xfrm>
        <a:prstGeom prst="ellipse">
          <a:avLst/>
        </a:prstGeom>
        <a:gradFill rotWithShape="0">
          <a:gsLst>
            <a:gs pos="0">
              <a:schemeClr val="accent1">
                <a:shade val="80000"/>
                <a:alpha val="50000"/>
                <a:hueOff val="0"/>
                <a:satOff val="0"/>
                <a:lumOff val="0"/>
                <a:alphaOff val="0"/>
                <a:lumMod val="110000"/>
                <a:satMod val="105000"/>
                <a:tint val="67000"/>
              </a:schemeClr>
            </a:gs>
            <a:gs pos="50000">
              <a:schemeClr val="accent1">
                <a:shade val="80000"/>
                <a:alpha val="50000"/>
                <a:hueOff val="0"/>
                <a:satOff val="0"/>
                <a:lumOff val="0"/>
                <a:alphaOff val="0"/>
                <a:lumMod val="105000"/>
                <a:satMod val="103000"/>
                <a:tint val="73000"/>
              </a:schemeClr>
            </a:gs>
            <a:gs pos="100000">
              <a:schemeClr val="accent1">
                <a:shade val="80000"/>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i="0" kern="1200" dirty="0">
              <a:solidFill>
                <a:srgbClr val="0070C0"/>
              </a:solidFill>
            </a:rPr>
            <a:t>Improved </a:t>
          </a:r>
          <a:r>
            <a:rPr lang="en-US" sz="2300" b="1" i="1" kern="1200" dirty="0">
              <a:solidFill>
                <a:srgbClr val="0070C0"/>
              </a:solidFill>
            </a:rPr>
            <a:t>workforce</a:t>
          </a:r>
          <a:r>
            <a:rPr lang="en-US" sz="2300" b="1" i="0" kern="1200" dirty="0">
              <a:solidFill>
                <a:srgbClr val="0070C0"/>
              </a:solidFill>
            </a:rPr>
            <a:t> issues</a:t>
          </a:r>
          <a:endParaRPr lang="en-US" sz="2300" kern="1200" dirty="0">
            <a:solidFill>
              <a:srgbClr val="0070C0"/>
            </a:solidFill>
          </a:endParaRPr>
        </a:p>
      </dsp:txBody>
      <dsp:txXfrm>
        <a:off x="2526825" y="385085"/>
        <a:ext cx="1768101" cy="976129"/>
      </dsp:txXfrm>
    </dsp:sp>
    <dsp:sp modelId="{013AE1F2-074C-EF4E-A229-859A0B640C48}">
      <dsp:nvSpPr>
        <dsp:cNvPr id="0" name=""/>
        <dsp:cNvSpPr/>
      </dsp:nvSpPr>
      <dsp:spPr>
        <a:xfrm>
          <a:off x="2929408" y="1409590"/>
          <a:ext cx="2512603" cy="2191065"/>
        </a:xfrm>
        <a:prstGeom prst="ellipse">
          <a:avLst/>
        </a:prstGeom>
        <a:gradFill rotWithShape="0">
          <a:gsLst>
            <a:gs pos="0">
              <a:schemeClr val="accent1">
                <a:shade val="80000"/>
                <a:alpha val="50000"/>
                <a:hueOff val="314497"/>
                <a:satOff val="-21808"/>
                <a:lumOff val="17966"/>
                <a:alphaOff val="0"/>
                <a:lumMod val="110000"/>
                <a:satMod val="105000"/>
                <a:tint val="67000"/>
              </a:schemeClr>
            </a:gs>
            <a:gs pos="50000">
              <a:schemeClr val="accent1">
                <a:shade val="80000"/>
                <a:alpha val="50000"/>
                <a:hueOff val="314497"/>
                <a:satOff val="-21808"/>
                <a:lumOff val="17966"/>
                <a:alphaOff val="0"/>
                <a:lumMod val="105000"/>
                <a:satMod val="103000"/>
                <a:tint val="73000"/>
              </a:schemeClr>
            </a:gs>
            <a:gs pos="100000">
              <a:schemeClr val="accent1">
                <a:shade val="80000"/>
                <a:alpha val="50000"/>
                <a:hueOff val="314497"/>
                <a:satOff val="-21808"/>
                <a:lumOff val="179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i="0" kern="1200" dirty="0">
              <a:solidFill>
                <a:srgbClr val="0070C0"/>
              </a:solidFill>
            </a:rPr>
            <a:t>Access to  </a:t>
          </a:r>
          <a:r>
            <a:rPr lang="en-US" sz="2300" b="1" i="1" kern="1200" dirty="0">
              <a:solidFill>
                <a:srgbClr val="0070C0"/>
              </a:solidFill>
            </a:rPr>
            <a:t>quality</a:t>
          </a:r>
          <a:r>
            <a:rPr lang="en-US" sz="2300" b="1" i="0" kern="1200" dirty="0">
              <a:solidFill>
                <a:srgbClr val="0070C0"/>
              </a:solidFill>
            </a:rPr>
            <a:t> care</a:t>
          </a:r>
          <a:endParaRPr lang="en-US" sz="2300" kern="1200" dirty="0">
            <a:solidFill>
              <a:srgbClr val="0070C0"/>
            </a:solidFill>
          </a:endParaRPr>
        </a:p>
      </dsp:txBody>
      <dsp:txXfrm>
        <a:off x="3697846" y="1975615"/>
        <a:ext cx="1507562" cy="1205085"/>
      </dsp:txXfrm>
    </dsp:sp>
    <dsp:sp modelId="{E44A8ECE-3631-EC4A-9E01-9392A727F22B}">
      <dsp:nvSpPr>
        <dsp:cNvPr id="0" name=""/>
        <dsp:cNvSpPr/>
      </dsp:nvSpPr>
      <dsp:spPr>
        <a:xfrm>
          <a:off x="1244015" y="1392807"/>
          <a:ext cx="2469286" cy="2191065"/>
        </a:xfrm>
        <a:prstGeom prst="ellipse">
          <a:avLst/>
        </a:prstGeom>
        <a:gradFill rotWithShape="0">
          <a:gsLst>
            <a:gs pos="0">
              <a:schemeClr val="accent1">
                <a:shade val="80000"/>
                <a:alpha val="50000"/>
                <a:hueOff val="628994"/>
                <a:satOff val="-43615"/>
                <a:lumOff val="35933"/>
                <a:alphaOff val="0"/>
                <a:lumMod val="110000"/>
                <a:satMod val="105000"/>
                <a:tint val="67000"/>
              </a:schemeClr>
            </a:gs>
            <a:gs pos="50000">
              <a:schemeClr val="accent1">
                <a:shade val="80000"/>
                <a:alpha val="50000"/>
                <a:hueOff val="628994"/>
                <a:satOff val="-43615"/>
                <a:lumOff val="35933"/>
                <a:alphaOff val="0"/>
                <a:lumMod val="105000"/>
                <a:satMod val="103000"/>
                <a:tint val="73000"/>
              </a:schemeClr>
            </a:gs>
            <a:gs pos="100000">
              <a:schemeClr val="accent1">
                <a:shade val="80000"/>
                <a:alpha val="50000"/>
                <a:hueOff val="628994"/>
                <a:satOff val="-43615"/>
                <a:lumOff val="359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i="1" kern="1200" dirty="0">
              <a:solidFill>
                <a:srgbClr val="0070C0"/>
              </a:solidFill>
            </a:rPr>
            <a:t>Adaptable</a:t>
          </a:r>
          <a:r>
            <a:rPr lang="en-US" sz="2300" b="1" i="0" kern="1200" dirty="0">
              <a:solidFill>
                <a:srgbClr val="0070C0"/>
              </a:solidFill>
            </a:rPr>
            <a:t> family physicians</a:t>
          </a:r>
          <a:endParaRPr lang="en-US" sz="2300" kern="1200" dirty="0">
            <a:solidFill>
              <a:srgbClr val="0070C0"/>
            </a:solidFill>
          </a:endParaRPr>
        </a:p>
      </dsp:txBody>
      <dsp:txXfrm>
        <a:off x="1476539" y="1958832"/>
        <a:ext cx="1481571" cy="12050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10191-E0B8-294F-A7D9-0099F521E441}">
      <dsp:nvSpPr>
        <dsp:cNvPr id="0" name=""/>
        <dsp:cNvSpPr/>
      </dsp:nvSpPr>
      <dsp:spPr>
        <a:xfrm>
          <a:off x="771971" y="1899"/>
          <a:ext cx="1611208" cy="68385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ea typeface="+mn-ea"/>
              <a:cs typeface="Calibri" panose="020F0502020204030204" pitchFamily="34" charset="0"/>
            </a:rPr>
            <a:t>Curriculum</a:t>
          </a:r>
        </a:p>
      </dsp:txBody>
      <dsp:txXfrm>
        <a:off x="792000" y="21928"/>
        <a:ext cx="1571150" cy="643793"/>
      </dsp:txXfrm>
    </dsp:sp>
    <dsp:sp modelId="{916C3A4A-5EC2-574E-A9DB-4561B1A5F2DA}">
      <dsp:nvSpPr>
        <dsp:cNvPr id="0" name=""/>
        <dsp:cNvSpPr/>
      </dsp:nvSpPr>
      <dsp:spPr>
        <a:xfrm>
          <a:off x="933092" y="685750"/>
          <a:ext cx="161120" cy="512888"/>
        </a:xfrm>
        <a:custGeom>
          <a:avLst/>
          <a:gdLst/>
          <a:ahLst/>
          <a:cxnLst/>
          <a:rect l="0" t="0" r="0" b="0"/>
          <a:pathLst>
            <a:path>
              <a:moveTo>
                <a:pt x="0" y="0"/>
              </a:moveTo>
              <a:lnTo>
                <a:pt x="0" y="512888"/>
              </a:lnTo>
              <a:lnTo>
                <a:pt x="161120" y="51288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A57106-D19A-A847-BC90-48779B3B3AE1}">
      <dsp:nvSpPr>
        <dsp:cNvPr id="0" name=""/>
        <dsp:cNvSpPr/>
      </dsp:nvSpPr>
      <dsp:spPr>
        <a:xfrm>
          <a:off x="1094213" y="856713"/>
          <a:ext cx="1370131"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Electives</a:t>
          </a:r>
        </a:p>
      </dsp:txBody>
      <dsp:txXfrm>
        <a:off x="1114242" y="876742"/>
        <a:ext cx="1330073" cy="643793"/>
      </dsp:txXfrm>
    </dsp:sp>
    <dsp:sp modelId="{814B924F-CAC3-5945-9AF9-6430856EA891}">
      <dsp:nvSpPr>
        <dsp:cNvPr id="0" name=""/>
        <dsp:cNvSpPr/>
      </dsp:nvSpPr>
      <dsp:spPr>
        <a:xfrm>
          <a:off x="933092" y="685750"/>
          <a:ext cx="161120" cy="1427950"/>
        </a:xfrm>
        <a:custGeom>
          <a:avLst/>
          <a:gdLst/>
          <a:ahLst/>
          <a:cxnLst/>
          <a:rect l="0" t="0" r="0" b="0"/>
          <a:pathLst>
            <a:path>
              <a:moveTo>
                <a:pt x="0" y="0"/>
              </a:moveTo>
              <a:lnTo>
                <a:pt x="0" y="1427950"/>
              </a:lnTo>
              <a:lnTo>
                <a:pt x="161120" y="142795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19EED8-B156-0243-9472-196BC42A2FBC}">
      <dsp:nvSpPr>
        <dsp:cNvPr id="0" name=""/>
        <dsp:cNvSpPr/>
      </dsp:nvSpPr>
      <dsp:spPr>
        <a:xfrm>
          <a:off x="1094213" y="1711527"/>
          <a:ext cx="1231239" cy="8043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04517"/>
              <a:satOff val="-5106"/>
              <a:lumOff val="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Not just numbers</a:t>
          </a:r>
        </a:p>
      </dsp:txBody>
      <dsp:txXfrm>
        <a:off x="1117771" y="1735085"/>
        <a:ext cx="1184123" cy="757230"/>
      </dsp:txXfrm>
    </dsp:sp>
    <dsp:sp modelId="{D5215479-5C26-0448-859E-1D488D8BA0BA}">
      <dsp:nvSpPr>
        <dsp:cNvPr id="0" name=""/>
        <dsp:cNvSpPr/>
      </dsp:nvSpPr>
      <dsp:spPr>
        <a:xfrm>
          <a:off x="933092" y="685750"/>
          <a:ext cx="161120" cy="2343011"/>
        </a:xfrm>
        <a:custGeom>
          <a:avLst/>
          <a:gdLst/>
          <a:ahLst/>
          <a:cxnLst/>
          <a:rect l="0" t="0" r="0" b="0"/>
          <a:pathLst>
            <a:path>
              <a:moveTo>
                <a:pt x="0" y="0"/>
              </a:moveTo>
              <a:lnTo>
                <a:pt x="0" y="2343011"/>
              </a:lnTo>
              <a:lnTo>
                <a:pt x="161120" y="234301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5EF73-667C-1C41-93D1-805966023753}">
      <dsp:nvSpPr>
        <dsp:cNvPr id="0" name=""/>
        <dsp:cNvSpPr/>
      </dsp:nvSpPr>
      <dsp:spPr>
        <a:xfrm>
          <a:off x="1094213" y="2686836"/>
          <a:ext cx="1637479"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09034"/>
              <a:satOff val="-10213"/>
              <a:lumOff val="9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Progressive</a:t>
          </a:r>
        </a:p>
      </dsp:txBody>
      <dsp:txXfrm>
        <a:off x="1114242" y="2706865"/>
        <a:ext cx="1597421" cy="643793"/>
      </dsp:txXfrm>
    </dsp:sp>
    <dsp:sp modelId="{27A67E09-9053-8C49-BF10-867FA35BF328}">
      <dsp:nvSpPr>
        <dsp:cNvPr id="0" name=""/>
        <dsp:cNvSpPr/>
      </dsp:nvSpPr>
      <dsp:spPr>
        <a:xfrm>
          <a:off x="933092" y="685750"/>
          <a:ext cx="161120" cy="3197826"/>
        </a:xfrm>
        <a:custGeom>
          <a:avLst/>
          <a:gdLst/>
          <a:ahLst/>
          <a:cxnLst/>
          <a:rect l="0" t="0" r="0" b="0"/>
          <a:pathLst>
            <a:path>
              <a:moveTo>
                <a:pt x="0" y="0"/>
              </a:moveTo>
              <a:lnTo>
                <a:pt x="0" y="3197826"/>
              </a:lnTo>
              <a:lnTo>
                <a:pt x="161120" y="31978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45B2E-EB48-404D-8395-A55DA2851D4D}">
      <dsp:nvSpPr>
        <dsp:cNvPr id="0" name=""/>
        <dsp:cNvSpPr/>
      </dsp:nvSpPr>
      <dsp:spPr>
        <a:xfrm>
          <a:off x="1094213" y="3541651"/>
          <a:ext cx="1352100"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513550"/>
              <a:satOff val="-15319"/>
              <a:lumOff val="13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1" kern="1200" dirty="0">
              <a:latin typeface="Calibri" panose="020F0502020204030204" pitchFamily="34" charset="0"/>
              <a:ea typeface="+mn-ea"/>
              <a:cs typeface="Calibri" panose="020F0502020204030204" pitchFamily="34" charset="0"/>
            </a:rPr>
            <a:t>Outcomes</a:t>
          </a:r>
          <a:endParaRPr lang="en-US" sz="2200" kern="1200" dirty="0">
            <a:latin typeface="Calibri" panose="020F0502020204030204" pitchFamily="34" charset="0"/>
            <a:ea typeface="+mn-ea"/>
            <a:cs typeface="Calibri" panose="020F0502020204030204" pitchFamily="34" charset="0"/>
          </a:endParaRPr>
        </a:p>
      </dsp:txBody>
      <dsp:txXfrm>
        <a:off x="1114242" y="3561680"/>
        <a:ext cx="1312042" cy="643793"/>
      </dsp:txXfrm>
    </dsp:sp>
    <dsp:sp modelId="{01CE0D79-2474-0548-A9F6-F26C80D76632}">
      <dsp:nvSpPr>
        <dsp:cNvPr id="0" name=""/>
        <dsp:cNvSpPr/>
      </dsp:nvSpPr>
      <dsp:spPr>
        <a:xfrm>
          <a:off x="2755020" y="1899"/>
          <a:ext cx="1592990" cy="68385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ea typeface="+mn-ea"/>
              <a:cs typeface="Calibri" panose="020F0502020204030204" pitchFamily="34" charset="0"/>
            </a:rPr>
            <a:t>Assessment</a:t>
          </a:r>
        </a:p>
      </dsp:txBody>
      <dsp:txXfrm>
        <a:off x="2775049" y="21928"/>
        <a:ext cx="1552932" cy="643793"/>
      </dsp:txXfrm>
    </dsp:sp>
    <dsp:sp modelId="{A669E034-E73B-B647-8667-9D3DA032C93F}">
      <dsp:nvSpPr>
        <dsp:cNvPr id="0" name=""/>
        <dsp:cNvSpPr/>
      </dsp:nvSpPr>
      <dsp:spPr>
        <a:xfrm>
          <a:off x="2914319" y="685750"/>
          <a:ext cx="159299" cy="512888"/>
        </a:xfrm>
        <a:custGeom>
          <a:avLst/>
          <a:gdLst/>
          <a:ahLst/>
          <a:cxnLst/>
          <a:rect l="0" t="0" r="0" b="0"/>
          <a:pathLst>
            <a:path>
              <a:moveTo>
                <a:pt x="0" y="0"/>
              </a:moveTo>
              <a:lnTo>
                <a:pt x="0" y="512888"/>
              </a:lnTo>
              <a:lnTo>
                <a:pt x="159299" y="51288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69E427-BC77-6141-85B2-92B0A6AC0701}">
      <dsp:nvSpPr>
        <dsp:cNvPr id="0" name=""/>
        <dsp:cNvSpPr/>
      </dsp:nvSpPr>
      <dsp:spPr>
        <a:xfrm>
          <a:off x="3073618" y="856713"/>
          <a:ext cx="1094162"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018067"/>
              <a:satOff val="-20426"/>
              <a:lumOff val="18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Lots of it</a:t>
          </a:r>
        </a:p>
      </dsp:txBody>
      <dsp:txXfrm>
        <a:off x="3093647" y="876742"/>
        <a:ext cx="1054104" cy="643793"/>
      </dsp:txXfrm>
    </dsp:sp>
    <dsp:sp modelId="{1C7B7BE5-32E4-6148-B3DE-19668912646E}">
      <dsp:nvSpPr>
        <dsp:cNvPr id="0" name=""/>
        <dsp:cNvSpPr/>
      </dsp:nvSpPr>
      <dsp:spPr>
        <a:xfrm>
          <a:off x="2914319" y="685750"/>
          <a:ext cx="159299" cy="1367702"/>
        </a:xfrm>
        <a:custGeom>
          <a:avLst/>
          <a:gdLst/>
          <a:ahLst/>
          <a:cxnLst/>
          <a:rect l="0" t="0" r="0" b="0"/>
          <a:pathLst>
            <a:path>
              <a:moveTo>
                <a:pt x="0" y="0"/>
              </a:moveTo>
              <a:lnTo>
                <a:pt x="0" y="1367702"/>
              </a:lnTo>
              <a:lnTo>
                <a:pt x="159299" y="13677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614F1-4D41-EB4C-AD74-8DDA26623D4D}">
      <dsp:nvSpPr>
        <dsp:cNvPr id="0" name=""/>
        <dsp:cNvSpPr/>
      </dsp:nvSpPr>
      <dsp:spPr>
        <a:xfrm>
          <a:off x="3073618" y="1711527"/>
          <a:ext cx="1418461"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522584"/>
              <a:satOff val="-25532"/>
              <a:lumOff val="2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Feedback</a:t>
          </a:r>
        </a:p>
      </dsp:txBody>
      <dsp:txXfrm>
        <a:off x="3093647" y="1731556"/>
        <a:ext cx="1378403" cy="643793"/>
      </dsp:txXfrm>
    </dsp:sp>
    <dsp:sp modelId="{18A2BD73-A13A-3F4C-B95A-DE060383B297}">
      <dsp:nvSpPr>
        <dsp:cNvPr id="0" name=""/>
        <dsp:cNvSpPr/>
      </dsp:nvSpPr>
      <dsp:spPr>
        <a:xfrm>
          <a:off x="2914319" y="685750"/>
          <a:ext cx="159299" cy="2222517"/>
        </a:xfrm>
        <a:custGeom>
          <a:avLst/>
          <a:gdLst/>
          <a:ahLst/>
          <a:cxnLst/>
          <a:rect l="0" t="0" r="0" b="0"/>
          <a:pathLst>
            <a:path>
              <a:moveTo>
                <a:pt x="0" y="0"/>
              </a:moveTo>
              <a:lnTo>
                <a:pt x="0" y="2222517"/>
              </a:lnTo>
              <a:lnTo>
                <a:pt x="159299" y="22225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6D377-BE34-5446-8B2B-F0C4D7E1D151}">
      <dsp:nvSpPr>
        <dsp:cNvPr id="0" name=""/>
        <dsp:cNvSpPr/>
      </dsp:nvSpPr>
      <dsp:spPr>
        <a:xfrm>
          <a:off x="3073618" y="2566342"/>
          <a:ext cx="1600584"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027101"/>
              <a:satOff val="-30639"/>
              <a:lumOff val="27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Direct Observation</a:t>
          </a:r>
        </a:p>
      </dsp:txBody>
      <dsp:txXfrm>
        <a:off x="3093647" y="2586371"/>
        <a:ext cx="1560526" cy="643793"/>
      </dsp:txXfrm>
    </dsp:sp>
    <dsp:sp modelId="{F3F11D49-5862-4E4D-BF64-46BFE669762E}">
      <dsp:nvSpPr>
        <dsp:cNvPr id="0" name=""/>
        <dsp:cNvSpPr/>
      </dsp:nvSpPr>
      <dsp:spPr>
        <a:xfrm>
          <a:off x="4689937" y="1899"/>
          <a:ext cx="1367702" cy="683851"/>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Coaching</a:t>
          </a:r>
        </a:p>
      </dsp:txBody>
      <dsp:txXfrm>
        <a:off x="4709966" y="21928"/>
        <a:ext cx="1327644" cy="643793"/>
      </dsp:txXfrm>
    </dsp:sp>
    <dsp:sp modelId="{23A8D6B7-F527-E74F-A75B-42A57B8D088F}">
      <dsp:nvSpPr>
        <dsp:cNvPr id="0" name=""/>
        <dsp:cNvSpPr/>
      </dsp:nvSpPr>
      <dsp:spPr>
        <a:xfrm>
          <a:off x="4826707" y="685750"/>
          <a:ext cx="428200" cy="535305"/>
        </a:xfrm>
        <a:custGeom>
          <a:avLst/>
          <a:gdLst/>
          <a:ahLst/>
          <a:cxnLst/>
          <a:rect l="0" t="0" r="0" b="0"/>
          <a:pathLst>
            <a:path>
              <a:moveTo>
                <a:pt x="0" y="0"/>
              </a:moveTo>
              <a:lnTo>
                <a:pt x="0" y="535305"/>
              </a:lnTo>
              <a:lnTo>
                <a:pt x="428200" y="5353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5800C-4A96-9F40-A844-B95FDF93B246}">
      <dsp:nvSpPr>
        <dsp:cNvPr id="0" name=""/>
        <dsp:cNvSpPr/>
      </dsp:nvSpPr>
      <dsp:spPr>
        <a:xfrm>
          <a:off x="5254907" y="879130"/>
          <a:ext cx="1094162"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31618"/>
              <a:satOff val="-35745"/>
              <a:lumOff val="32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Learner Focused</a:t>
          </a:r>
        </a:p>
      </dsp:txBody>
      <dsp:txXfrm>
        <a:off x="5274936" y="899159"/>
        <a:ext cx="1054104" cy="643793"/>
      </dsp:txXfrm>
    </dsp:sp>
    <dsp:sp modelId="{289F067F-E3C1-8A4B-8FC2-C92799768C9B}">
      <dsp:nvSpPr>
        <dsp:cNvPr id="0" name=""/>
        <dsp:cNvSpPr/>
      </dsp:nvSpPr>
      <dsp:spPr>
        <a:xfrm>
          <a:off x="4826707" y="685750"/>
          <a:ext cx="136770" cy="1367702"/>
        </a:xfrm>
        <a:custGeom>
          <a:avLst/>
          <a:gdLst/>
          <a:ahLst/>
          <a:cxnLst/>
          <a:rect l="0" t="0" r="0" b="0"/>
          <a:pathLst>
            <a:path>
              <a:moveTo>
                <a:pt x="0" y="0"/>
              </a:moveTo>
              <a:lnTo>
                <a:pt x="0" y="1367702"/>
              </a:lnTo>
              <a:lnTo>
                <a:pt x="136770" y="13677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76958-0A2B-7C4C-A113-788E3C5B556B}">
      <dsp:nvSpPr>
        <dsp:cNvPr id="0" name=""/>
        <dsp:cNvSpPr/>
      </dsp:nvSpPr>
      <dsp:spPr>
        <a:xfrm>
          <a:off x="4963477" y="1711527"/>
          <a:ext cx="1449218"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036135"/>
              <a:satOff val="-40852"/>
              <a:lumOff val="3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SMART Objectives</a:t>
          </a:r>
        </a:p>
      </dsp:txBody>
      <dsp:txXfrm>
        <a:off x="4983506" y="1731556"/>
        <a:ext cx="1409160" cy="643793"/>
      </dsp:txXfrm>
    </dsp:sp>
    <dsp:sp modelId="{B546812E-E531-3547-8F35-580F3FED1F26}">
      <dsp:nvSpPr>
        <dsp:cNvPr id="0" name=""/>
        <dsp:cNvSpPr/>
      </dsp:nvSpPr>
      <dsp:spPr>
        <a:xfrm>
          <a:off x="6445394" y="1899"/>
          <a:ext cx="1546133" cy="68385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ea typeface="+mn-ea"/>
              <a:cs typeface="Calibri" panose="020F0502020204030204" pitchFamily="34" charset="0"/>
            </a:rPr>
            <a:t>Resident Engagement</a:t>
          </a:r>
        </a:p>
      </dsp:txBody>
      <dsp:txXfrm>
        <a:off x="6465423" y="21928"/>
        <a:ext cx="1506075" cy="643793"/>
      </dsp:txXfrm>
    </dsp:sp>
    <dsp:sp modelId="{22724010-8BB8-8A45-A35C-9562F3D9BDAA}">
      <dsp:nvSpPr>
        <dsp:cNvPr id="0" name=""/>
        <dsp:cNvSpPr/>
      </dsp:nvSpPr>
      <dsp:spPr>
        <a:xfrm>
          <a:off x="6600008" y="685750"/>
          <a:ext cx="154613" cy="512888"/>
        </a:xfrm>
        <a:custGeom>
          <a:avLst/>
          <a:gdLst/>
          <a:ahLst/>
          <a:cxnLst/>
          <a:rect l="0" t="0" r="0" b="0"/>
          <a:pathLst>
            <a:path>
              <a:moveTo>
                <a:pt x="0" y="0"/>
              </a:moveTo>
              <a:lnTo>
                <a:pt x="0" y="512888"/>
              </a:lnTo>
              <a:lnTo>
                <a:pt x="154613" y="51288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5BCD6-B603-A247-AE6F-08CD6AE2D2BC}">
      <dsp:nvSpPr>
        <dsp:cNvPr id="0" name=""/>
        <dsp:cNvSpPr/>
      </dsp:nvSpPr>
      <dsp:spPr>
        <a:xfrm>
          <a:off x="6754621" y="856713"/>
          <a:ext cx="1094162"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540651"/>
              <a:satOff val="-45958"/>
              <a:lumOff val="4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ILPs</a:t>
          </a:r>
        </a:p>
      </dsp:txBody>
      <dsp:txXfrm>
        <a:off x="6774650" y="876742"/>
        <a:ext cx="1054104" cy="643793"/>
      </dsp:txXfrm>
    </dsp:sp>
    <dsp:sp modelId="{55380AC4-952D-CF44-B38F-FC5E9AFE3FD9}">
      <dsp:nvSpPr>
        <dsp:cNvPr id="0" name=""/>
        <dsp:cNvSpPr/>
      </dsp:nvSpPr>
      <dsp:spPr>
        <a:xfrm>
          <a:off x="6600008" y="685750"/>
          <a:ext cx="154613" cy="1367702"/>
        </a:xfrm>
        <a:custGeom>
          <a:avLst/>
          <a:gdLst/>
          <a:ahLst/>
          <a:cxnLst/>
          <a:rect l="0" t="0" r="0" b="0"/>
          <a:pathLst>
            <a:path>
              <a:moveTo>
                <a:pt x="0" y="0"/>
              </a:moveTo>
              <a:lnTo>
                <a:pt x="0" y="1367702"/>
              </a:lnTo>
              <a:lnTo>
                <a:pt x="154613" y="13677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71DCD-016B-A442-A90B-45FF9BA2887E}">
      <dsp:nvSpPr>
        <dsp:cNvPr id="0" name=""/>
        <dsp:cNvSpPr/>
      </dsp:nvSpPr>
      <dsp:spPr>
        <a:xfrm>
          <a:off x="6754621" y="1711527"/>
          <a:ext cx="1582530"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045169"/>
              <a:satOff val="-51065"/>
              <a:lumOff val="46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Feedback </a:t>
          </a:r>
          <a:r>
            <a:rPr lang="en-US" sz="2200" i="1" kern="1200" dirty="0">
              <a:latin typeface="Calibri" panose="020F0502020204030204" pitchFamily="34" charset="0"/>
              <a:ea typeface="+mn-ea"/>
              <a:cs typeface="Calibri" panose="020F0502020204030204" pitchFamily="34" charset="0"/>
            </a:rPr>
            <a:t>to</a:t>
          </a:r>
          <a:r>
            <a:rPr lang="en-US" sz="2200" kern="1200" dirty="0">
              <a:latin typeface="Calibri" panose="020F0502020204030204" pitchFamily="34" charset="0"/>
              <a:ea typeface="+mn-ea"/>
              <a:cs typeface="Calibri" panose="020F0502020204030204" pitchFamily="34" charset="0"/>
            </a:rPr>
            <a:t> faculty</a:t>
          </a:r>
        </a:p>
      </dsp:txBody>
      <dsp:txXfrm>
        <a:off x="6774650" y="1731556"/>
        <a:ext cx="1542472" cy="643793"/>
      </dsp:txXfrm>
    </dsp:sp>
    <dsp:sp modelId="{4401E02E-4A1C-5D44-998E-F26DCD74EF63}">
      <dsp:nvSpPr>
        <dsp:cNvPr id="0" name=""/>
        <dsp:cNvSpPr/>
      </dsp:nvSpPr>
      <dsp:spPr>
        <a:xfrm>
          <a:off x="6600008" y="685750"/>
          <a:ext cx="154613" cy="2222517"/>
        </a:xfrm>
        <a:custGeom>
          <a:avLst/>
          <a:gdLst/>
          <a:ahLst/>
          <a:cxnLst/>
          <a:rect l="0" t="0" r="0" b="0"/>
          <a:pathLst>
            <a:path>
              <a:moveTo>
                <a:pt x="0" y="0"/>
              </a:moveTo>
              <a:lnTo>
                <a:pt x="0" y="2222517"/>
              </a:lnTo>
              <a:lnTo>
                <a:pt x="154613" y="22225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BDD94-9B09-0E45-B8B8-130F490C44EC}">
      <dsp:nvSpPr>
        <dsp:cNvPr id="0" name=""/>
        <dsp:cNvSpPr/>
      </dsp:nvSpPr>
      <dsp:spPr>
        <a:xfrm>
          <a:off x="6754621" y="2566342"/>
          <a:ext cx="1561336" cy="6838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549685"/>
              <a:satOff val="-56171"/>
              <a:lumOff val="5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Resident Education</a:t>
          </a:r>
        </a:p>
      </dsp:txBody>
      <dsp:txXfrm>
        <a:off x="6774650" y="2586371"/>
        <a:ext cx="1521278" cy="643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D5A9C-534D-B84D-897D-21EE032ECF89}">
      <dsp:nvSpPr>
        <dsp:cNvPr id="0" name=""/>
        <dsp:cNvSpPr/>
      </dsp:nvSpPr>
      <dsp:spPr>
        <a:xfrm>
          <a:off x="0" y="119538"/>
          <a:ext cx="6023821"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u="none" kern="1200" dirty="0"/>
            <a:t>1. </a:t>
          </a:r>
          <a:r>
            <a:rPr lang="en-US" sz="2300" b="1" i="0" u="sng" kern="1200" dirty="0"/>
            <a:t>Outcomes</a:t>
          </a:r>
          <a:r>
            <a:rPr lang="en-US" sz="2300" b="1" i="0" kern="1200" dirty="0"/>
            <a:t>-based framework</a:t>
          </a:r>
          <a:endParaRPr lang="en-US" sz="2300" kern="1200" dirty="0"/>
        </a:p>
      </dsp:txBody>
      <dsp:txXfrm>
        <a:off x="26930" y="146468"/>
        <a:ext cx="5969961" cy="497795"/>
      </dsp:txXfrm>
    </dsp:sp>
    <dsp:sp modelId="{2F632EE0-A831-3C42-8C4F-C01B5ABA647A}">
      <dsp:nvSpPr>
        <dsp:cNvPr id="0" name=""/>
        <dsp:cNvSpPr/>
      </dsp:nvSpPr>
      <dsp:spPr>
        <a:xfrm>
          <a:off x="0" y="737433"/>
          <a:ext cx="6023821"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2. Progressive sequencing</a:t>
          </a:r>
          <a:endParaRPr lang="en-US" sz="2300" kern="1200" dirty="0"/>
        </a:p>
      </dsp:txBody>
      <dsp:txXfrm>
        <a:off x="26930" y="764363"/>
        <a:ext cx="5969961" cy="497795"/>
      </dsp:txXfrm>
    </dsp:sp>
    <dsp:sp modelId="{149A73A9-D23F-594E-9363-E1A3A81FFCA4}">
      <dsp:nvSpPr>
        <dsp:cNvPr id="0" name=""/>
        <dsp:cNvSpPr/>
      </dsp:nvSpPr>
      <dsp:spPr>
        <a:xfrm>
          <a:off x="0" y="1355328"/>
          <a:ext cx="6023821"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3. Learning experiences are competency based</a:t>
          </a:r>
          <a:endParaRPr lang="en-US" sz="2300" kern="1200" dirty="0"/>
        </a:p>
      </dsp:txBody>
      <dsp:txXfrm>
        <a:off x="26930" y="1382258"/>
        <a:ext cx="5969961" cy="497795"/>
      </dsp:txXfrm>
    </dsp:sp>
    <dsp:sp modelId="{4E01938F-914C-284E-A6B8-C1933F72B485}">
      <dsp:nvSpPr>
        <dsp:cNvPr id="0" name=""/>
        <dsp:cNvSpPr/>
      </dsp:nvSpPr>
      <dsp:spPr>
        <a:xfrm>
          <a:off x="0" y="1973223"/>
          <a:ext cx="6023821"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4. Teaching tailored to competencies </a:t>
          </a:r>
          <a:endParaRPr lang="en-US" sz="2300" kern="1200" dirty="0"/>
        </a:p>
      </dsp:txBody>
      <dsp:txXfrm>
        <a:off x="26930" y="2000153"/>
        <a:ext cx="5969961" cy="497795"/>
      </dsp:txXfrm>
    </dsp:sp>
    <dsp:sp modelId="{287F2E4E-188F-6C4D-A81C-9FDF08986255}">
      <dsp:nvSpPr>
        <dsp:cNvPr id="0" name=""/>
        <dsp:cNvSpPr/>
      </dsp:nvSpPr>
      <dsp:spPr>
        <a:xfrm>
          <a:off x="0" y="2591118"/>
          <a:ext cx="6023821"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5. Effective programmatic assessment </a:t>
          </a:r>
          <a:endParaRPr lang="en-US" sz="2300" kern="1200" dirty="0"/>
        </a:p>
      </dsp:txBody>
      <dsp:txXfrm>
        <a:off x="26930" y="2618048"/>
        <a:ext cx="5969961"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5F7C-92C0-3846-BD02-48A7F5C88CFC}">
      <dsp:nvSpPr>
        <dsp:cNvPr id="0" name=""/>
        <dsp:cNvSpPr/>
      </dsp:nvSpPr>
      <dsp:spPr>
        <a:xfrm>
          <a:off x="953" y="322629"/>
          <a:ext cx="3717792" cy="2230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accent1"/>
              </a:solidFill>
            </a:rPr>
            <a:t>Based on </a:t>
          </a:r>
          <a:r>
            <a:rPr lang="en-US" sz="3200" b="1" i="0" kern="1200" dirty="0">
              <a:solidFill>
                <a:schemeClr val="accent1"/>
              </a:solidFill>
            </a:rPr>
            <a:t>societal</a:t>
          </a:r>
          <a:r>
            <a:rPr lang="en-US" sz="3200" b="0" i="0" kern="1200" dirty="0">
              <a:solidFill>
                <a:schemeClr val="accent1"/>
              </a:solidFill>
            </a:rPr>
            <a:t> needs</a:t>
          </a:r>
          <a:endParaRPr lang="en-US" sz="3200" kern="1200" dirty="0">
            <a:solidFill>
              <a:schemeClr val="accent1"/>
            </a:solidFill>
          </a:endParaRPr>
        </a:p>
      </dsp:txBody>
      <dsp:txXfrm>
        <a:off x="953" y="322629"/>
        <a:ext cx="3717792" cy="2230675"/>
      </dsp:txXfrm>
    </dsp:sp>
    <dsp:sp modelId="{6E2AC973-4571-1D46-B306-0678B693625E}">
      <dsp:nvSpPr>
        <dsp:cNvPr id="0" name=""/>
        <dsp:cNvSpPr/>
      </dsp:nvSpPr>
      <dsp:spPr>
        <a:xfrm>
          <a:off x="4090525" y="322629"/>
          <a:ext cx="3717792" cy="223067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bg1"/>
              </a:solidFill>
            </a:rPr>
            <a:t>Graduates are </a:t>
          </a:r>
          <a:r>
            <a:rPr lang="en-US" sz="2800" b="1" i="0" kern="1200" dirty="0">
              <a:solidFill>
                <a:schemeClr val="bg1"/>
              </a:solidFill>
            </a:rPr>
            <a:t>effective</a:t>
          </a:r>
          <a:r>
            <a:rPr lang="en-US" sz="2800" b="0" i="0" kern="1200" dirty="0">
              <a:solidFill>
                <a:schemeClr val="bg1"/>
              </a:solidFill>
            </a:rPr>
            <a:t> health professionals</a:t>
          </a:r>
          <a:endParaRPr lang="en-US" sz="2800" kern="1200" dirty="0">
            <a:solidFill>
              <a:schemeClr val="bg1"/>
            </a:solidFill>
          </a:endParaRPr>
        </a:p>
      </dsp:txBody>
      <dsp:txXfrm>
        <a:off x="4090525" y="322629"/>
        <a:ext cx="3717792" cy="2230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C0B02-92B2-8844-953A-931BC9385EF0}">
      <dsp:nvSpPr>
        <dsp:cNvPr id="0" name=""/>
        <dsp:cNvSpPr/>
      </dsp:nvSpPr>
      <dsp:spPr>
        <a:xfrm>
          <a:off x="1582433" y="776334"/>
          <a:ext cx="2329004" cy="232900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00D6C7-7A4F-B545-8A63-3D2C184574D5}">
      <dsp:nvSpPr>
        <dsp:cNvPr id="0" name=""/>
        <dsp:cNvSpPr/>
      </dsp:nvSpPr>
      <dsp:spPr>
        <a:xfrm>
          <a:off x="1915287" y="1109188"/>
          <a:ext cx="1663297" cy="1663297"/>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B00A8-4BA0-5F4F-BCDE-71EDC76E15DE}">
      <dsp:nvSpPr>
        <dsp:cNvPr id="0" name=""/>
        <dsp:cNvSpPr/>
      </dsp:nvSpPr>
      <dsp:spPr>
        <a:xfrm>
          <a:off x="2247946" y="1441847"/>
          <a:ext cx="997978" cy="99797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251A2-72FD-CD4A-905A-C56C203D1CE5}">
      <dsp:nvSpPr>
        <dsp:cNvPr id="0" name=""/>
        <dsp:cNvSpPr/>
      </dsp:nvSpPr>
      <dsp:spPr>
        <a:xfrm>
          <a:off x="2580605" y="1774507"/>
          <a:ext cx="332659" cy="33265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307AD-BC57-AB47-A160-045026558616}">
      <dsp:nvSpPr>
        <dsp:cNvPr id="0" name=""/>
        <dsp:cNvSpPr/>
      </dsp:nvSpPr>
      <dsp:spPr>
        <a:xfrm>
          <a:off x="4333754" y="15819"/>
          <a:ext cx="2390478" cy="55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latin typeface="Tahoma" panose="020B0604030504040204" pitchFamily="34" charset="0"/>
              <a:ea typeface="Tahoma" panose="020B0604030504040204" pitchFamily="34" charset="0"/>
              <a:cs typeface="Tahoma" panose="020B0604030504040204" pitchFamily="34" charset="0"/>
            </a:rPr>
            <a:t>6 Competencies</a:t>
          </a:r>
          <a:endPara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333754" y="15819"/>
        <a:ext cx="2390478" cy="557020"/>
      </dsp:txXfrm>
    </dsp:sp>
    <dsp:sp modelId="{41330128-B973-514B-ACEC-83B86CE7B3E0}">
      <dsp:nvSpPr>
        <dsp:cNvPr id="0" name=""/>
        <dsp:cNvSpPr/>
      </dsp:nvSpPr>
      <dsp:spPr>
        <a:xfrm>
          <a:off x="4008479" y="278510"/>
          <a:ext cx="291125" cy="0"/>
        </a:xfrm>
        <a:prstGeom prst="line">
          <a:avLst/>
        </a:prstGeom>
        <a:solidFill>
          <a:schemeClr val="accent2">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B7A70EBB-6E07-C245-A15C-C96618BB662C}">
      <dsp:nvSpPr>
        <dsp:cNvPr id="0" name=""/>
        <dsp:cNvSpPr/>
      </dsp:nvSpPr>
      <dsp:spPr>
        <a:xfrm rot="5400000">
          <a:off x="2545088" y="461919"/>
          <a:ext cx="1645829" cy="1280952"/>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D3FC6873-F4E7-F545-9CA7-9362C9B93DA9}">
      <dsp:nvSpPr>
        <dsp:cNvPr id="0" name=""/>
        <dsp:cNvSpPr/>
      </dsp:nvSpPr>
      <dsp:spPr>
        <a:xfrm>
          <a:off x="4206765" y="483763"/>
          <a:ext cx="2844820" cy="67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Sub-competencies</a:t>
          </a:r>
        </a:p>
      </dsp:txBody>
      <dsp:txXfrm>
        <a:off x="4206765" y="483763"/>
        <a:ext cx="2844820" cy="678712"/>
      </dsp:txXfrm>
    </dsp:sp>
    <dsp:sp modelId="{366B8868-5261-EC4F-AD5C-3842BEA1B2D2}">
      <dsp:nvSpPr>
        <dsp:cNvPr id="0" name=""/>
        <dsp:cNvSpPr/>
      </dsp:nvSpPr>
      <dsp:spPr>
        <a:xfrm>
          <a:off x="4008479" y="835530"/>
          <a:ext cx="291125" cy="0"/>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3BE88AE-680B-BB48-A2AC-98C175386365}">
      <dsp:nvSpPr>
        <dsp:cNvPr id="0" name=""/>
        <dsp:cNvSpPr/>
      </dsp:nvSpPr>
      <dsp:spPr>
        <a:xfrm rot="5400000">
          <a:off x="2830003" y="1009817"/>
          <a:ext cx="1351598" cy="1003412"/>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C76EEDC3-2F74-0947-9111-FD4CE963B628}">
      <dsp:nvSpPr>
        <dsp:cNvPr id="0" name=""/>
        <dsp:cNvSpPr/>
      </dsp:nvSpPr>
      <dsp:spPr>
        <a:xfrm>
          <a:off x="4255394" y="1094661"/>
          <a:ext cx="1984346" cy="50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Milestones</a:t>
          </a:r>
        </a:p>
      </dsp:txBody>
      <dsp:txXfrm>
        <a:off x="4255394" y="1094661"/>
        <a:ext cx="1984346" cy="504905"/>
      </dsp:txXfrm>
    </dsp:sp>
    <dsp:sp modelId="{A98A7F0A-EDB7-D549-A0B9-3AE6241479DD}">
      <dsp:nvSpPr>
        <dsp:cNvPr id="0" name=""/>
        <dsp:cNvSpPr/>
      </dsp:nvSpPr>
      <dsp:spPr>
        <a:xfrm>
          <a:off x="4008479" y="1392550"/>
          <a:ext cx="291125" cy="0"/>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B10ADA67-9D2A-D848-B22A-E489050A22A3}">
      <dsp:nvSpPr>
        <dsp:cNvPr id="0" name=""/>
        <dsp:cNvSpPr/>
      </dsp:nvSpPr>
      <dsp:spPr>
        <a:xfrm rot="5400000">
          <a:off x="3105796" y="1520451"/>
          <a:ext cx="1030972" cy="774393"/>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4F476188-E071-C643-AE29-1844D1DEAC36}">
      <dsp:nvSpPr>
        <dsp:cNvPr id="0" name=""/>
        <dsp:cNvSpPr/>
      </dsp:nvSpPr>
      <dsp:spPr>
        <a:xfrm>
          <a:off x="4375885" y="1660878"/>
          <a:ext cx="1989353" cy="55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Outcomes</a:t>
          </a:r>
        </a:p>
      </dsp:txBody>
      <dsp:txXfrm>
        <a:off x="4375885" y="1660878"/>
        <a:ext cx="1989353" cy="557020"/>
      </dsp:txXfrm>
    </dsp:sp>
    <dsp:sp modelId="{F6B628C0-E364-E049-A71F-1D3CAA652F6A}">
      <dsp:nvSpPr>
        <dsp:cNvPr id="0" name=""/>
        <dsp:cNvSpPr/>
      </dsp:nvSpPr>
      <dsp:spPr>
        <a:xfrm>
          <a:off x="4008479" y="1949570"/>
          <a:ext cx="291125" cy="0"/>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04123EA-77E5-E345-9BBE-4787542886E0}">
      <dsp:nvSpPr>
        <dsp:cNvPr id="0" name=""/>
        <dsp:cNvSpPr/>
      </dsp:nvSpPr>
      <dsp:spPr>
        <a:xfrm rot="5400000">
          <a:off x="3382249" y="2033104"/>
          <a:ext cx="708638" cy="541105"/>
        </a:xfrm>
        <a:prstGeom prst="line">
          <a:avLst/>
        </a:prstGeom>
        <a:solidFill>
          <a:schemeClr val="accent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C36D2-83CB-6140-B6AE-AF7393FE2138}">
      <dsp:nvSpPr>
        <dsp:cNvPr id="0" name=""/>
        <dsp:cNvSpPr/>
      </dsp:nvSpPr>
      <dsp:spPr>
        <a:xfrm>
          <a:off x="962" y="504759"/>
          <a:ext cx="3754654" cy="22527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Individualized</a:t>
          </a:r>
          <a:endParaRPr lang="en-US" sz="3600" kern="1200" dirty="0"/>
        </a:p>
      </dsp:txBody>
      <dsp:txXfrm>
        <a:off x="962" y="504759"/>
        <a:ext cx="3754654" cy="2252792"/>
      </dsp:txXfrm>
    </dsp:sp>
    <dsp:sp modelId="{FD009EAF-2002-9845-BC22-6000D7F23EA4}">
      <dsp:nvSpPr>
        <dsp:cNvPr id="0" name=""/>
        <dsp:cNvSpPr/>
      </dsp:nvSpPr>
      <dsp:spPr>
        <a:xfrm>
          <a:off x="4131082" y="504759"/>
          <a:ext cx="3754654" cy="22527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Not always a smooth curve</a:t>
          </a:r>
          <a:endParaRPr lang="en-US" sz="3600" kern="1200" dirty="0"/>
        </a:p>
      </dsp:txBody>
      <dsp:txXfrm>
        <a:off x="4131082" y="504759"/>
        <a:ext cx="3754654" cy="2252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0F1D-30B3-8843-8D5E-4AA46429EF2D}">
      <dsp:nvSpPr>
        <dsp:cNvPr id="0" name=""/>
        <dsp:cNvSpPr/>
      </dsp:nvSpPr>
      <dsp:spPr>
        <a:xfrm>
          <a:off x="0" y="261482"/>
          <a:ext cx="4862114"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a:t>Experience </a:t>
          </a:r>
          <a:r>
            <a:rPr lang="en-US" sz="2500" b="0" i="0" kern="1200"/>
            <a:t>based</a:t>
          </a:r>
          <a:endParaRPr lang="en-US" sz="2500" kern="1200"/>
        </a:p>
      </dsp:txBody>
      <dsp:txXfrm>
        <a:off x="29271" y="290753"/>
        <a:ext cx="4803572" cy="541083"/>
      </dsp:txXfrm>
    </dsp:sp>
    <dsp:sp modelId="{A1CF3B3B-5644-294C-AC1E-0C7B46B89616}">
      <dsp:nvSpPr>
        <dsp:cNvPr id="0" name=""/>
        <dsp:cNvSpPr/>
      </dsp:nvSpPr>
      <dsp:spPr>
        <a:xfrm>
          <a:off x="0" y="933107"/>
          <a:ext cx="4862114" cy="599625"/>
        </a:xfrm>
        <a:prstGeom prst="roundRect">
          <a:avLst/>
        </a:prstGeom>
        <a:solidFill>
          <a:schemeClr val="accent2">
            <a:hueOff val="3740473"/>
            <a:satOff val="-8043"/>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t>Coaching</a:t>
          </a:r>
          <a:r>
            <a:rPr lang="en-US" sz="2500" b="0" i="0" kern="1200" dirty="0"/>
            <a:t> with actionable feedback</a:t>
          </a:r>
          <a:endParaRPr lang="en-US" sz="2500" kern="1200" dirty="0"/>
        </a:p>
      </dsp:txBody>
      <dsp:txXfrm>
        <a:off x="29271" y="962378"/>
        <a:ext cx="4803572" cy="541083"/>
      </dsp:txXfrm>
    </dsp:sp>
    <dsp:sp modelId="{91FFDE3D-2CC9-2548-B06E-264C567E8340}">
      <dsp:nvSpPr>
        <dsp:cNvPr id="0" name=""/>
        <dsp:cNvSpPr/>
      </dsp:nvSpPr>
      <dsp:spPr>
        <a:xfrm>
          <a:off x="0" y="1604732"/>
          <a:ext cx="4862114" cy="599625"/>
        </a:xfrm>
        <a:prstGeom prst="roundRect">
          <a:avLst/>
        </a:prstGeom>
        <a:solidFill>
          <a:schemeClr val="accent2">
            <a:hueOff val="7480947"/>
            <a:satOff val="-16085"/>
            <a:lumOff val="-169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Responsive to </a:t>
          </a:r>
          <a:r>
            <a:rPr lang="en-US" sz="2500" b="1" i="0" kern="1200"/>
            <a:t>individual needs</a:t>
          </a:r>
          <a:endParaRPr lang="en-US" sz="2500" kern="1200"/>
        </a:p>
      </dsp:txBody>
      <dsp:txXfrm>
        <a:off x="29271" y="1634003"/>
        <a:ext cx="4803572" cy="541083"/>
      </dsp:txXfrm>
    </dsp:sp>
    <dsp:sp modelId="{676A7AF1-8353-6949-B180-AC25169495E9}">
      <dsp:nvSpPr>
        <dsp:cNvPr id="0" name=""/>
        <dsp:cNvSpPr/>
      </dsp:nvSpPr>
      <dsp:spPr>
        <a:xfrm>
          <a:off x="0" y="2276357"/>
          <a:ext cx="4862114" cy="599625"/>
        </a:xfrm>
        <a:prstGeom prst="roundRect">
          <a:avLst/>
        </a:prstGeom>
        <a:solidFill>
          <a:schemeClr val="accent2">
            <a:hueOff val="11221420"/>
            <a:satOff val="-24128"/>
            <a:lumOff val="-2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Learners </a:t>
          </a:r>
          <a:r>
            <a:rPr lang="en-US" sz="2500" b="1" i="0" kern="1200"/>
            <a:t>actively engaged</a:t>
          </a:r>
          <a:endParaRPr lang="en-US" sz="2500" kern="1200"/>
        </a:p>
      </dsp:txBody>
      <dsp:txXfrm>
        <a:off x="29271" y="2305628"/>
        <a:ext cx="4803572" cy="541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1B89-9094-EA4F-8524-FA1F20F80977}">
      <dsp:nvSpPr>
        <dsp:cNvPr id="0" name=""/>
        <dsp:cNvSpPr/>
      </dsp:nvSpPr>
      <dsp:spPr>
        <a:xfrm rot="16200000">
          <a:off x="382" y="718969"/>
          <a:ext cx="1736402" cy="178620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Teaching</a:t>
          </a:r>
        </a:p>
      </dsp:txBody>
      <dsp:txXfrm rot="5400000">
        <a:off x="-24517" y="1177969"/>
        <a:ext cx="1482332" cy="868201"/>
      </dsp:txXfrm>
    </dsp:sp>
    <dsp:sp modelId="{7100D99E-96A4-8C41-A22A-182CDE17CEEE}">
      <dsp:nvSpPr>
        <dsp:cNvPr id="0" name=""/>
        <dsp:cNvSpPr/>
      </dsp:nvSpPr>
      <dsp:spPr>
        <a:xfrm rot="5400000">
          <a:off x="1895648" y="772413"/>
          <a:ext cx="1736402" cy="173640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Learner needs</a:t>
          </a:r>
        </a:p>
      </dsp:txBody>
      <dsp:txXfrm rot="-5400000">
        <a:off x="2199519" y="1206514"/>
        <a:ext cx="1432532" cy="8682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65C8F-EC2B-C44E-B0E0-E7D8C63E62DA}">
      <dsp:nvSpPr>
        <dsp:cNvPr id="0" name=""/>
        <dsp:cNvSpPr/>
      </dsp:nvSpPr>
      <dsp:spPr>
        <a:xfrm>
          <a:off x="3371578" y="929758"/>
          <a:ext cx="1141809" cy="114180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9CDC77D-4A9F-FD4F-A030-2B45B4C9D07E}">
      <dsp:nvSpPr>
        <dsp:cNvPr id="0" name=""/>
        <dsp:cNvSpPr/>
      </dsp:nvSpPr>
      <dsp:spPr>
        <a:xfrm>
          <a:off x="2674878" y="0"/>
          <a:ext cx="2535209" cy="766643"/>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t>Multiple points and methods</a:t>
          </a:r>
          <a:endParaRPr lang="en-US" sz="1800" b="1" kern="1200" dirty="0"/>
        </a:p>
      </dsp:txBody>
      <dsp:txXfrm>
        <a:off x="2674878" y="0"/>
        <a:ext cx="2535209" cy="766643"/>
      </dsp:txXfrm>
    </dsp:sp>
    <dsp:sp modelId="{580D39C0-38B9-2B41-81AC-DC535B9EE30C}">
      <dsp:nvSpPr>
        <dsp:cNvPr id="0" name=""/>
        <dsp:cNvSpPr/>
      </dsp:nvSpPr>
      <dsp:spPr>
        <a:xfrm>
          <a:off x="3805922" y="1245224"/>
          <a:ext cx="1141809" cy="114180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FAC3E4BF-85A5-0444-8F88-92E98C4F59F4}">
      <dsp:nvSpPr>
        <dsp:cNvPr id="0" name=""/>
        <dsp:cNvSpPr/>
      </dsp:nvSpPr>
      <dsp:spPr>
        <a:xfrm>
          <a:off x="5109186" y="1003904"/>
          <a:ext cx="2120141" cy="8318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Personalized, timely, and meaningful</a:t>
          </a:r>
          <a:endParaRPr lang="en-US" sz="1700" b="1" kern="1200" dirty="0"/>
        </a:p>
      </dsp:txBody>
      <dsp:txXfrm>
        <a:off x="5109186" y="1003904"/>
        <a:ext cx="2120141" cy="831889"/>
      </dsp:txXfrm>
    </dsp:sp>
    <dsp:sp modelId="{46E2756F-6EAA-E44B-BA3F-455E27A21B9F}">
      <dsp:nvSpPr>
        <dsp:cNvPr id="0" name=""/>
        <dsp:cNvSpPr/>
      </dsp:nvSpPr>
      <dsp:spPr>
        <a:xfrm>
          <a:off x="3640132" y="1756102"/>
          <a:ext cx="1141809" cy="114180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84C7C0A-903F-6F45-84C7-86BEA4E2B417}">
      <dsp:nvSpPr>
        <dsp:cNvPr id="0" name=""/>
        <dsp:cNvSpPr/>
      </dsp:nvSpPr>
      <dsp:spPr>
        <a:xfrm>
          <a:off x="4586063" y="2430422"/>
          <a:ext cx="1727215" cy="8318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System for decision making</a:t>
          </a:r>
          <a:endParaRPr lang="en-US" sz="1700" b="1" kern="1200" dirty="0"/>
        </a:p>
      </dsp:txBody>
      <dsp:txXfrm>
        <a:off x="4586063" y="2430422"/>
        <a:ext cx="1727215" cy="831889"/>
      </dsp:txXfrm>
    </dsp:sp>
    <dsp:sp modelId="{540CB50E-B370-CA44-ADB5-DD0649824185}">
      <dsp:nvSpPr>
        <dsp:cNvPr id="0" name=""/>
        <dsp:cNvSpPr/>
      </dsp:nvSpPr>
      <dsp:spPr>
        <a:xfrm>
          <a:off x="3103025" y="1756102"/>
          <a:ext cx="1141809" cy="114180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616FAE7-4FFA-4E48-B771-136F9E59AF93}">
      <dsp:nvSpPr>
        <dsp:cNvPr id="0" name=""/>
        <dsp:cNvSpPr/>
      </dsp:nvSpPr>
      <dsp:spPr>
        <a:xfrm>
          <a:off x="1585176" y="2430422"/>
          <a:ext cx="1700236" cy="8318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Attention to bias</a:t>
          </a:r>
          <a:endParaRPr lang="en-US" sz="1700" b="1" kern="1200" dirty="0"/>
        </a:p>
      </dsp:txBody>
      <dsp:txXfrm>
        <a:off x="1585176" y="2430422"/>
        <a:ext cx="1700236" cy="831889"/>
      </dsp:txXfrm>
    </dsp:sp>
    <dsp:sp modelId="{2DE470DA-155D-3F4E-8CB4-19AFDE5616D9}">
      <dsp:nvSpPr>
        <dsp:cNvPr id="0" name=""/>
        <dsp:cNvSpPr/>
      </dsp:nvSpPr>
      <dsp:spPr>
        <a:xfrm>
          <a:off x="2937234" y="1245224"/>
          <a:ext cx="1141809" cy="114180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4507459-66F2-A444-8CF1-C2E4B35942F7}">
      <dsp:nvSpPr>
        <dsp:cNvPr id="0" name=""/>
        <dsp:cNvSpPr/>
      </dsp:nvSpPr>
      <dsp:spPr>
        <a:xfrm>
          <a:off x="724488" y="1003904"/>
          <a:ext cx="2116674" cy="8318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i="0" kern="1200" dirty="0"/>
            <a:t>Progression based on Entrustment</a:t>
          </a:r>
          <a:endParaRPr lang="en-US" sz="1700" b="1" kern="1200" dirty="0"/>
        </a:p>
      </dsp:txBody>
      <dsp:txXfrm>
        <a:off x="724488" y="1003904"/>
        <a:ext cx="2116674" cy="831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9:33:04.004"/>
    </inkml:context>
    <inkml:brush xml:id="br0">
      <inkml:brushProperty name="width" value="0.025" units="cm"/>
      <inkml:brushProperty name="height" value="0.025" units="cm"/>
      <inkml:brushProperty name="color" value="#E71224"/>
    </inkml:brush>
  </inkml:definitions>
  <inkml:trace contextRef="#ctx0" brushRef="#br0">1 2167 24575,'0'26'0,"0"-4"0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9:34:52.020"/>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9:34:52.903"/>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24804-98C6-0C41-AC27-8E88163E953C}" type="datetimeFigureOut">
              <a:rPr lang="en-US" smtClean="0"/>
              <a:t>6/27/24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D7925-95D5-E447-8B8F-8A6CAE1BF08D}" type="slidenum">
              <a:rPr lang="en-US" smtClean="0"/>
              <a:t>‹#›</a:t>
            </a:fld>
            <a:endParaRPr lang="en-US"/>
          </a:p>
        </p:txBody>
      </p:sp>
    </p:spTree>
    <p:extLst>
      <p:ext uri="{BB962C8B-B14F-4D97-AF65-F5344CB8AC3E}">
        <p14:creationId xmlns:p14="http://schemas.microsoft.com/office/powerpoint/2010/main" val="184526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8456F9-66D6-1847-8579-6D66E40CD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378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Rae</a:t>
            </a:r>
          </a:p>
          <a:p>
            <a:r>
              <a:rPr lang="en-US" dirty="0"/>
              <a:t>Outcomes describe the essential work for autonomous practice. Nobody was using the EPAs</a:t>
            </a:r>
          </a:p>
          <a:p>
            <a:r>
              <a:rPr lang="en-US" dirty="0"/>
              <a:t>Milestones and competencies describe the attributes of the learner and the essential skills needed to get to the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99029773"/>
              </a:rPr>
              <a:t>Milestones focus on ACGME core competencies and allow consideration of how residents develop, whereas the core outcomes combine multiple ACGME competencies and underscore the transition to independent practice.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E2154-3D5C-B240-80F2-4A043C752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7620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WeissStd"/>
              </a:rPr>
              <a:t>Rae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WeissStd"/>
              </a:rPr>
              <a:t>We have long known that some residents are on a steeper or flatter learning curve for individual competencies. By creating a robust ILP paired with careful competency assessment we can work with residents to get them prepared for their future practice.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626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WeissStd"/>
              </a:rPr>
              <a:t>Rae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WeissStd"/>
              </a:rPr>
              <a:t>ILPs  which are the cornerstone of CBME to develop Master Adaptive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WeissStd"/>
              </a:rPr>
              <a:t>Effective use of electives</a:t>
            </a:r>
            <a:endParaRPr lang="en-US" dirty="0"/>
          </a:p>
          <a:p>
            <a:endParaRPr lang="en-US" dirty="0"/>
          </a:p>
        </p:txBody>
      </p:sp>
      <p:sp>
        <p:nvSpPr>
          <p:cNvPr id="4" name="Slide Number Placeholder 3"/>
          <p:cNvSpPr>
            <a:spLocks noGrp="1"/>
          </p:cNvSpPr>
          <p:nvPr>
            <p:ph type="sldNum" sz="quarter" idx="5"/>
          </p:nvPr>
        </p:nvSpPr>
        <p:spPr/>
        <p:txBody>
          <a:bodyPr/>
          <a:lstStyle/>
          <a:p>
            <a:fld id="{0E35D9D1-8EA4-8248-A7F3-98D438872FBB}" type="slidenum">
              <a:rPr lang="en-US" smtClean="0"/>
              <a:t>12</a:t>
            </a:fld>
            <a:endParaRPr lang="en-US"/>
          </a:p>
        </p:txBody>
      </p:sp>
    </p:spTree>
    <p:extLst>
      <p:ext uri="{BB962C8B-B14F-4D97-AF65-F5344CB8AC3E}">
        <p14:creationId xmlns:p14="http://schemas.microsoft.com/office/powerpoint/2010/main" val="190405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156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dirty="0"/>
              <a:t>Rae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WeissStd"/>
              </a:rPr>
              <a:t>We will need to develop or adopt assessments that minimize bias and maximize accuracy, reliability, and ease of use.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WeissStd"/>
              </a:rPr>
              <a:t>opportunity to work with our residency management systems such as New Innovations and </a:t>
            </a:r>
            <a:r>
              <a:rPr lang="en-US" sz="1400" dirty="0" err="1">
                <a:effectLst/>
                <a:latin typeface="WeissStd"/>
              </a:rPr>
              <a:t>MedHub</a:t>
            </a:r>
            <a:r>
              <a:rPr lang="en-US" sz="1400" dirty="0">
                <a:effectLst/>
                <a:latin typeface="WeissStd"/>
              </a:rPr>
              <a:t> to create the app-based, immediate, resident-led feedback we need. These assessments will allow us to make the necessary determinations of competency. </a:t>
            </a:r>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AdvOT99029773"/>
              </a:rPr>
              <a:t>Like all assessments, rotation evaluations should be anchored in speci</a:t>
            </a:r>
            <a:r>
              <a:rPr lang="en-US" sz="1050" dirty="0">
                <a:effectLst/>
                <a:latin typeface="AdvOT99029773+fb"/>
              </a:rPr>
              <a:t>fi</a:t>
            </a:r>
            <a:r>
              <a:rPr lang="en-US" sz="1050" dirty="0">
                <a:effectLst/>
                <a:latin typeface="AdvOT99029773"/>
              </a:rPr>
              <a:t>c behaviors, summarize multiple assessments, and conclude with whether the resident has met the outcomes of residency.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AdvOT99029773"/>
              </a:rPr>
              <a:t>Full implementation of CBME will require a signi</a:t>
            </a:r>
            <a:r>
              <a:rPr lang="en-US" sz="1050" dirty="0">
                <a:effectLst/>
                <a:latin typeface="AdvOT99029773+fb"/>
              </a:rPr>
              <a:t>fi</a:t>
            </a:r>
            <a:r>
              <a:rPr lang="en-US" sz="1050" dirty="0">
                <a:effectLst/>
                <a:latin typeface="AdvOT99029773"/>
              </a:rPr>
              <a:t>cant increase in the volume of assessments, </a:t>
            </a:r>
          </a:p>
          <a:p>
            <a:endParaRPr lang="en-US" sz="1400"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31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Rae</a:t>
            </a:r>
          </a:p>
          <a:p>
            <a:r>
              <a:rPr lang="en-US" dirty="0"/>
              <a:t>Based on progressive independence toward competency/readiness for independent practice</a:t>
            </a:r>
          </a:p>
        </p:txBody>
      </p:sp>
    </p:spTree>
    <p:extLst>
      <p:ext uri="{BB962C8B-B14F-4D97-AF65-F5344CB8AC3E}">
        <p14:creationId xmlns:p14="http://schemas.microsoft.com/office/powerpoint/2010/main" val="240321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Cambria" panose="02040503050406030204" pitchFamily="18" charset="0"/>
              </a:rPr>
              <a:t>Rae</a:t>
            </a:r>
          </a:p>
          <a:p>
            <a:pPr algn="l">
              <a:buFont typeface="Arial" panose="020B0604020202020204" pitchFamily="34" charset="0"/>
              <a:buChar char="•"/>
            </a:pPr>
            <a:r>
              <a:rPr lang="en-US" b="0" i="0" dirty="0">
                <a:solidFill>
                  <a:srgbClr val="000000"/>
                </a:solidFill>
                <a:effectLst/>
                <a:latin typeface="Cambria" panose="02040503050406030204" pitchFamily="18" charset="0"/>
              </a:rPr>
              <a:t>There are multiple points and methods for data collection.</a:t>
            </a:r>
          </a:p>
          <a:p>
            <a:pPr algn="l">
              <a:buFont typeface="Arial" panose="020B0604020202020204" pitchFamily="34" charset="0"/>
              <a:buChar char="•"/>
            </a:pPr>
            <a:r>
              <a:rPr lang="en-US" b="0" i="0" dirty="0">
                <a:solidFill>
                  <a:srgbClr val="000000"/>
                </a:solidFill>
                <a:effectLst/>
                <a:latin typeface="Cambria" panose="02040503050406030204" pitchFamily="18" charset="0"/>
              </a:rPr>
              <a:t>Methods for data collection match the quality of the competency being assessed.</a:t>
            </a:r>
          </a:p>
          <a:p>
            <a:pPr algn="l">
              <a:buFont typeface="Arial" panose="020B0604020202020204" pitchFamily="34" charset="0"/>
              <a:buChar char="•"/>
            </a:pPr>
            <a:r>
              <a:rPr lang="en-US" b="0" i="0" dirty="0">
                <a:solidFill>
                  <a:srgbClr val="000000"/>
                </a:solidFill>
                <a:effectLst/>
                <a:latin typeface="Cambria" panose="02040503050406030204" pitchFamily="18" charset="0"/>
              </a:rPr>
              <a:t>Emphasis is on workplace-based assessment.</a:t>
            </a:r>
          </a:p>
          <a:p>
            <a:pPr algn="l">
              <a:buFont typeface="Arial" panose="020B0604020202020204" pitchFamily="34" charset="0"/>
              <a:buChar char="•"/>
            </a:pPr>
            <a:r>
              <a:rPr lang="en-US" b="0" i="0" dirty="0">
                <a:solidFill>
                  <a:srgbClr val="000000"/>
                </a:solidFill>
                <a:effectLst/>
                <a:latin typeface="Cambria" panose="02040503050406030204" pitchFamily="18" charset="0"/>
              </a:rPr>
              <a:t>Emphasis is on providing personalized, timely, meaningful feedback.</a:t>
            </a:r>
          </a:p>
          <a:p>
            <a:pPr algn="l">
              <a:buFont typeface="Arial" panose="020B0604020202020204" pitchFamily="34" charset="0"/>
              <a:buChar char="•"/>
            </a:pPr>
            <a:r>
              <a:rPr lang="en-US" b="0" i="0" dirty="0">
                <a:solidFill>
                  <a:srgbClr val="000000"/>
                </a:solidFill>
                <a:effectLst/>
                <a:latin typeface="Cambria" panose="02040503050406030204" pitchFamily="18" charset="0"/>
              </a:rPr>
              <a:t>Progression is based on entrustment.</a:t>
            </a:r>
          </a:p>
          <a:p>
            <a:pPr algn="l">
              <a:buFont typeface="Arial" panose="020B0604020202020204" pitchFamily="34" charset="0"/>
              <a:buChar char="•"/>
            </a:pPr>
            <a:r>
              <a:rPr lang="en-US" b="0" i="0" dirty="0">
                <a:solidFill>
                  <a:srgbClr val="000000"/>
                </a:solidFill>
                <a:effectLst/>
                <a:latin typeface="Cambria" panose="02040503050406030204" pitchFamily="18" charset="0"/>
              </a:rPr>
              <a:t>There is a robust system for decision making.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WeissStd"/>
              </a:rPr>
              <a:t>We will need to develop or adopt assessments that minimize bias and maximize accuracy, reliability, and ease of use. </a:t>
            </a:r>
            <a:endParaRPr lang="en-US" dirty="0"/>
          </a:p>
          <a:p>
            <a:pPr algn="l">
              <a:buFont typeface="Arial" panose="020B0604020202020204" pitchFamily="34" charset="0"/>
              <a:buChar char="•"/>
            </a:pPr>
            <a:endParaRPr lang="en-US" b="0" i="0" dirty="0">
              <a:solidFill>
                <a:srgbClr val="000000"/>
              </a:solidFill>
              <a:effectLst/>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178456F9-66D6-1847-8579-6D66E40CDCB6}" type="slidenum">
              <a:rPr lang="en-US" smtClean="0"/>
              <a:t>16</a:t>
            </a:fld>
            <a:endParaRPr lang="en-US"/>
          </a:p>
        </p:txBody>
      </p:sp>
    </p:spTree>
    <p:extLst>
      <p:ext uri="{BB962C8B-B14F-4D97-AF65-F5344CB8AC3E}">
        <p14:creationId xmlns:p14="http://schemas.microsoft.com/office/powerpoint/2010/main" val="356684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Millers assessment pyramid. Residency should focus more on the Does section. Most assessment based on asking questions and observing.</a:t>
            </a:r>
          </a:p>
        </p:txBody>
      </p:sp>
      <p:sp>
        <p:nvSpPr>
          <p:cNvPr id="4" name="Slide Number Placeholder 3"/>
          <p:cNvSpPr>
            <a:spLocks noGrp="1"/>
          </p:cNvSpPr>
          <p:nvPr>
            <p:ph type="sldNum" sz="quarter" idx="5"/>
          </p:nvPr>
        </p:nvSpPr>
        <p:spPr/>
        <p:txBody>
          <a:bodyPr/>
          <a:lstStyle/>
          <a:p>
            <a:fld id="{48FE2154-3D5C-B240-80F2-4A043C7529F1}" type="slidenum">
              <a:rPr lang="en-US" smtClean="0"/>
              <a:t>17</a:t>
            </a:fld>
            <a:endParaRPr lang="en-US"/>
          </a:p>
        </p:txBody>
      </p:sp>
    </p:spTree>
    <p:extLst>
      <p:ext uri="{BB962C8B-B14F-4D97-AF65-F5344CB8AC3E}">
        <p14:creationId xmlns:p14="http://schemas.microsoft.com/office/powerpoint/2010/main" val="5532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64D7925-95D5-E447-8B8F-8A6CAE1BF08D}" type="slidenum">
              <a:rPr lang="en-US" smtClean="0"/>
              <a:t>18</a:t>
            </a:fld>
            <a:endParaRPr lang="en-US"/>
          </a:p>
        </p:txBody>
      </p:sp>
    </p:spTree>
    <p:extLst>
      <p:ext uri="{BB962C8B-B14F-4D97-AF65-F5344CB8AC3E}">
        <p14:creationId xmlns:p14="http://schemas.microsoft.com/office/powerpoint/2010/main" val="326669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Rae</a:t>
            </a:r>
          </a:p>
          <a:p>
            <a:r>
              <a:rPr lang="en-US" sz="1200" dirty="0"/>
              <a:t>Feedback to CCC</a:t>
            </a:r>
          </a:p>
          <a:p>
            <a:r>
              <a:rPr lang="en-US" sz="1200" dirty="0"/>
              <a:t>An assessment system in place </a:t>
            </a:r>
          </a:p>
          <a:p>
            <a:endParaRPr lang="en-US" sz="1200" dirty="0"/>
          </a:p>
          <a:p>
            <a:r>
              <a:rPr lang="en-US" sz="1200" dirty="0"/>
              <a:t>Personal, timely, specific, provide opportunity to reflect</a:t>
            </a:r>
          </a:p>
          <a:p>
            <a:endParaRPr lang="en-US" sz="1200" dirty="0"/>
          </a:p>
          <a:p>
            <a:r>
              <a:rPr lang="en-US" sz="1200" dirty="0"/>
              <a:t>Promotion associated with action plan based on feedback assessment</a:t>
            </a:r>
          </a:p>
          <a:p>
            <a:endParaRPr lang="en-US" dirty="0"/>
          </a:p>
        </p:txBody>
      </p:sp>
      <p:sp>
        <p:nvSpPr>
          <p:cNvPr id="4" name="Slide Number Placeholder 3"/>
          <p:cNvSpPr>
            <a:spLocks noGrp="1"/>
          </p:cNvSpPr>
          <p:nvPr>
            <p:ph type="sldNum" sz="quarter" idx="5"/>
          </p:nvPr>
        </p:nvSpPr>
        <p:spPr/>
        <p:txBody>
          <a:bodyPr/>
          <a:lstStyle/>
          <a:p>
            <a:fld id="{0E35D9D1-8EA4-8248-A7F3-98D438872FBB}" type="slidenum">
              <a:rPr lang="en-US" smtClean="0"/>
              <a:t>19</a:t>
            </a:fld>
            <a:endParaRPr lang="en-US"/>
          </a:p>
        </p:txBody>
      </p:sp>
    </p:spTree>
    <p:extLst>
      <p:ext uri="{BB962C8B-B14F-4D97-AF65-F5344CB8AC3E}">
        <p14:creationId xmlns:p14="http://schemas.microsoft.com/office/powerpoint/2010/main" val="395141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E2154-3D5C-B240-80F2-4A043C752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803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64D7925-95D5-E447-8B8F-8A6CAE1BF08D}" type="slidenum">
              <a:rPr lang="en-US" smtClean="0"/>
              <a:t>20</a:t>
            </a:fld>
            <a:endParaRPr lang="en-US"/>
          </a:p>
        </p:txBody>
      </p:sp>
    </p:spTree>
    <p:extLst>
      <p:ext uri="{BB962C8B-B14F-4D97-AF65-F5344CB8AC3E}">
        <p14:creationId xmlns:p14="http://schemas.microsoft.com/office/powerpoint/2010/main" val="3377993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Maggie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fact, a recent assessment by the ABFM for 2023 graduates showed that each resident had only 50-75 assessments for their entire training program. In contrast, our colleagues in Canada report over 1500 assessments per graduate (and their training is only two years!). I need to be clear– there is no “magic number” of assessments to show competence. However, we know the job is easier and clearer if we have more data points. I’ll turn it over to </a:t>
            </a:r>
            <a:r>
              <a:rPr lang="en-US" dirty="0" err="1"/>
              <a:t>Velyn</a:t>
            </a:r>
            <a:r>
              <a:rPr lang="en-US" dirty="0"/>
              <a:t> to discuss how to choose the right assessment for given situations.</a:t>
            </a:r>
          </a:p>
          <a:p>
            <a:pPr marL="0" lvl="0" indent="0" algn="l" rtl="0">
              <a:spcBef>
                <a:spcPts val="0"/>
              </a:spcBef>
              <a:spcAft>
                <a:spcPts val="0"/>
              </a:spcAft>
              <a:buNone/>
            </a:pPr>
            <a:endParaRPr dirty="0"/>
          </a:p>
        </p:txBody>
      </p:sp>
      <p:sp>
        <p:nvSpPr>
          <p:cNvPr id="137" name="Google Shape;1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fld id="{D64D7925-95D5-E447-8B8F-8A6CAE1BF08D}" type="slidenum">
              <a:rPr lang="en-US" smtClean="0"/>
              <a:t>22</a:t>
            </a:fld>
            <a:endParaRPr lang="en-US"/>
          </a:p>
        </p:txBody>
      </p:sp>
    </p:spTree>
    <p:extLst>
      <p:ext uri="{BB962C8B-B14F-4D97-AF65-F5344CB8AC3E}">
        <p14:creationId xmlns:p14="http://schemas.microsoft.com/office/powerpoint/2010/main" val="610386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3BFEB90-C096-0542-A750-28D1715662C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0851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Maggie</a:t>
            </a:r>
          </a:p>
          <a:p>
            <a:r>
              <a:rPr lang="en-US" sz="1200" dirty="0"/>
              <a:t>Standardized training, Work overload, Residents in difficulty</a:t>
            </a:r>
          </a:p>
          <a:p>
            <a:r>
              <a:rPr lang="en-US" sz="1200" dirty="0"/>
              <a:t>Need for improved constructive and formative feedback,  Need for better orientation, setting expectations</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1156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45462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9499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fld id="{D64D7925-95D5-E447-8B8F-8A6CAE1BF08D}" type="slidenum">
              <a:rPr lang="en-US" smtClean="0"/>
              <a:t>27</a:t>
            </a:fld>
            <a:endParaRPr lang="en-US"/>
          </a:p>
        </p:txBody>
      </p:sp>
    </p:spTree>
    <p:extLst>
      <p:ext uri="{BB962C8B-B14F-4D97-AF65-F5344CB8AC3E}">
        <p14:creationId xmlns:p14="http://schemas.microsoft.com/office/powerpoint/2010/main" val="753258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Maggie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Transition to CBME: Most significant change since founded</a:t>
            </a:r>
          </a:p>
          <a:p>
            <a:r>
              <a:rPr lang="en-US" sz="1200" kern="1200" dirty="0">
                <a:solidFill>
                  <a:schemeClr val="tx1"/>
                </a:solidFill>
                <a:effectLst/>
                <a:latin typeface="+mn-lt"/>
                <a:ea typeface="+mn-ea"/>
                <a:cs typeface="+mn-cs"/>
              </a:rPr>
              <a:t>Focus on community engagement, address disparities</a:t>
            </a:r>
          </a:p>
          <a:p>
            <a:r>
              <a:rPr lang="en-US" sz="1200" kern="1200" dirty="0">
                <a:solidFill>
                  <a:schemeClr val="tx1"/>
                </a:solidFill>
                <a:effectLst/>
                <a:latin typeface="+mn-lt"/>
                <a:ea typeface="+mn-ea"/>
                <a:cs typeface="+mn-cs"/>
              </a:rPr>
              <a:t>Focus on competency, with flexibility. M</a:t>
            </a:r>
            <a:r>
              <a:rPr lang="en-US" dirty="0"/>
              <a:t>ove away from an overreliance on proxies such as amount of time spent training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Learning networks</a:t>
            </a:r>
          </a:p>
          <a:p>
            <a:r>
              <a:rPr lang="en-US" sz="1200" kern="1200" dirty="0">
                <a:solidFill>
                  <a:schemeClr val="tx1"/>
                </a:solidFill>
                <a:effectLst/>
                <a:latin typeface="+mn-lt"/>
                <a:ea typeface="+mn-ea"/>
                <a:cs typeface="+mn-cs"/>
              </a:rPr>
              <a:t>More faculty time for educ</a:t>
            </a:r>
          </a:p>
          <a:p>
            <a:r>
              <a:rPr lang="en-US" sz="1200" kern="1200" dirty="0">
                <a:solidFill>
                  <a:schemeClr val="tx1"/>
                </a:solidFill>
                <a:effectLst/>
                <a:latin typeface="+mn-lt"/>
                <a:ea typeface="+mn-ea"/>
                <a:cs typeface="+mn-cs"/>
              </a:rPr>
              <a:t>Starting with the end in mind = Outcomes</a:t>
            </a:r>
          </a:p>
          <a:p>
            <a:r>
              <a:rPr lang="en-US" sz="1800" b="1" dirty="0">
                <a:effectLst/>
                <a:latin typeface="Arial" panose="020B0604020202020204" pitchFamily="34" charset="0"/>
              </a:rPr>
              <a:t>The curriculum must contain the following educational components: </a:t>
            </a:r>
            <a:endParaRPr lang="en-US" dirty="0"/>
          </a:p>
          <a:p>
            <a:r>
              <a:rPr lang="en-US" sz="1800" b="1" dirty="0">
                <a:effectLst/>
                <a:latin typeface="Arial" panose="020B0604020202020204" pitchFamily="34" charset="0"/>
              </a:rPr>
              <a:t>IV.A.1. </a:t>
            </a:r>
            <a:r>
              <a:rPr lang="en-US" sz="1200" b="0" dirty="0">
                <a:effectLst/>
                <a:latin typeface="+mn-lt"/>
              </a:rPr>
              <a:t>, </a:t>
            </a:r>
            <a:r>
              <a:rPr lang="en-US" sz="1800" b="1" dirty="0">
                <a:effectLst/>
                <a:latin typeface="Arial" panose="020B0604020202020204" pitchFamily="34" charset="0"/>
              </a:rPr>
              <a:t>IV.A.2. </a:t>
            </a:r>
            <a:endParaRPr lang="en-US" dirty="0"/>
          </a:p>
          <a:p>
            <a:r>
              <a:rPr lang="en-US" sz="1800" b="1" dirty="0">
                <a:effectLst/>
                <a:latin typeface="Arial" panose="020B0604020202020204" pitchFamily="34" charset="0"/>
              </a:rPr>
              <a:t>a set of program aims consistent with the Sponsoring Institution’s </a:t>
            </a:r>
            <a:endParaRPr lang="en-US" dirty="0"/>
          </a:p>
          <a:p>
            <a:r>
              <a:rPr lang="en-US" sz="1800" b="1" dirty="0">
                <a:effectLst/>
                <a:latin typeface="Arial" panose="020B0604020202020204" pitchFamily="34" charset="0"/>
              </a:rPr>
              <a:t>mission, the needs of the community it serves, and the desired </a:t>
            </a:r>
            <a:endParaRPr lang="en-US" dirty="0"/>
          </a:p>
          <a:p>
            <a:r>
              <a:rPr lang="en-US" sz="1800" b="1" dirty="0">
                <a:effectLst/>
                <a:latin typeface="Arial" panose="020B0604020202020204" pitchFamily="34" charset="0"/>
              </a:rPr>
              <a:t>distinctive capabilities of its graduates, (Core) </a:t>
            </a:r>
            <a:endParaRPr lang="en-US" dirty="0"/>
          </a:p>
          <a:p>
            <a:r>
              <a:rPr lang="en-US" sz="1800" b="1" dirty="0">
                <a:effectLst/>
                <a:latin typeface="Arial" panose="020B0604020202020204" pitchFamily="34" charset="0"/>
              </a:rPr>
              <a:t>competency-based goals and objectives for each educational experience designed to promote progress on a trajectory to autonomous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 Implementing Competency Based ABFM Board Eligibility: Newton, Barr, </a:t>
            </a:r>
            <a:r>
              <a:rPr lang="en-US" sz="1200" kern="1200" dirty="0" err="1">
                <a:solidFill>
                  <a:schemeClr val="tx1"/>
                </a:solidFill>
                <a:effectLst/>
                <a:latin typeface="+mn-lt"/>
                <a:ea typeface="+mn-ea"/>
                <a:cs typeface="+mn-cs"/>
              </a:rPr>
              <a:t>Hoekzema</a:t>
            </a:r>
            <a:r>
              <a:rPr lang="en-US" sz="1200" kern="1200" dirty="0">
                <a:solidFill>
                  <a:schemeClr val="tx1"/>
                </a:solidFill>
                <a:effectLst/>
                <a:latin typeface="+mn-lt"/>
                <a:ea typeface="+mn-ea"/>
                <a:cs typeface="+mn-cs"/>
              </a:rPr>
              <a:t>, Karuppiah, </a:t>
            </a:r>
            <a:r>
              <a:rPr lang="en-US" sz="1200" kern="1200" dirty="0" err="1">
                <a:solidFill>
                  <a:schemeClr val="tx1"/>
                </a:solidFill>
                <a:effectLst/>
                <a:latin typeface="+mn-lt"/>
                <a:ea typeface="+mn-ea"/>
                <a:cs typeface="+mn-cs"/>
              </a:rPr>
              <a:t>Sutuzman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178456F9-66D6-1847-8579-6D66E40CDCB6}" type="slidenum">
              <a:rPr lang="en-US" smtClean="0"/>
              <a:t>28</a:t>
            </a:fld>
            <a:endParaRPr lang="en-US"/>
          </a:p>
        </p:txBody>
      </p:sp>
    </p:spTree>
    <p:extLst>
      <p:ext uri="{BB962C8B-B14F-4D97-AF65-F5344CB8AC3E}">
        <p14:creationId xmlns:p14="http://schemas.microsoft.com/office/powerpoint/2010/main" val="3392730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 </a:t>
            </a:r>
          </a:p>
          <a:p>
            <a:r>
              <a:rPr lang="en-US" dirty="0"/>
              <a:t>What is CBME? I’m always suspicious of new catch phrases that are mostly talked about in the form of an acronym.</a:t>
            </a:r>
          </a:p>
          <a:p>
            <a:r>
              <a:rPr lang="en-US" dirty="0"/>
              <a:t>When rolling this out to faculty, it can be helpful to break it down to something more relatable. </a:t>
            </a:r>
          </a:p>
          <a:p>
            <a:r>
              <a:rPr lang="en-US" dirty="0"/>
              <a:t>In my mind, it’s not anything totally new, it’s being way more intentional as teaches of residents.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5F1D15-4A26-2944-8148-20A3F96D4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91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99029773"/>
              </a:rPr>
              <a:t>Maggie</a:t>
            </a:r>
            <a:endParaRPr lang="en-US" dirty="0"/>
          </a:p>
          <a:p>
            <a:endParaRPr lang="en-US" dirty="0"/>
          </a:p>
          <a:p>
            <a:r>
              <a:rPr lang="en-US" dirty="0"/>
              <a:t>Per ABFM</a:t>
            </a:r>
          </a:p>
        </p:txBody>
      </p:sp>
      <p:sp>
        <p:nvSpPr>
          <p:cNvPr id="4" name="Slide Number Placeholder 3"/>
          <p:cNvSpPr>
            <a:spLocks noGrp="1"/>
          </p:cNvSpPr>
          <p:nvPr>
            <p:ph type="sldNum" sz="quarter" idx="5"/>
          </p:nvPr>
        </p:nvSpPr>
        <p:spPr/>
        <p:txBody>
          <a:bodyPr/>
          <a:lstStyle/>
          <a:p>
            <a:fld id="{0E35D9D1-8EA4-8248-A7F3-98D438872FBB}" type="slidenum">
              <a:rPr lang="en-US" smtClean="0"/>
              <a:t>3</a:t>
            </a:fld>
            <a:endParaRPr lang="en-US"/>
          </a:p>
        </p:txBody>
      </p:sp>
    </p:spTree>
    <p:extLst>
      <p:ext uri="{BB962C8B-B14F-4D97-AF65-F5344CB8AC3E}">
        <p14:creationId xmlns:p14="http://schemas.microsoft.com/office/powerpoint/2010/main" val="2413478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D7925-95D5-E447-8B8F-8A6CAE1BF08D}" type="slidenum">
              <a:rPr lang="en-US" smtClean="0"/>
              <a:t>30</a:t>
            </a:fld>
            <a:endParaRPr lang="en-US"/>
          </a:p>
        </p:txBody>
      </p:sp>
    </p:spTree>
    <p:extLst>
      <p:ext uri="{BB962C8B-B14F-4D97-AF65-F5344CB8AC3E}">
        <p14:creationId xmlns:p14="http://schemas.microsoft.com/office/powerpoint/2010/main" val="219320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Maggie</a:t>
            </a:r>
          </a:p>
          <a:p>
            <a:r>
              <a:rPr lang="en-US" sz="1200" kern="1200" dirty="0">
                <a:solidFill>
                  <a:schemeClr val="tx1"/>
                </a:solidFill>
                <a:effectLst/>
                <a:latin typeface="+mn-lt"/>
                <a:ea typeface="+mn-ea"/>
                <a:cs typeface="+mn-cs"/>
              </a:rPr>
              <a:t>Based on Van </a:t>
            </a:r>
            <a:r>
              <a:rPr lang="en-US" sz="1200" kern="1200" dirty="0" err="1">
                <a:solidFill>
                  <a:schemeClr val="tx1"/>
                </a:solidFill>
                <a:effectLst/>
                <a:latin typeface="+mn-lt"/>
                <a:ea typeface="+mn-ea"/>
                <a:cs typeface="+mn-cs"/>
              </a:rPr>
              <a:t>Melle’s</a:t>
            </a:r>
            <a:r>
              <a:rPr lang="en-US" sz="1200" kern="1200" dirty="0">
                <a:solidFill>
                  <a:schemeClr val="tx1"/>
                </a:solidFill>
                <a:effectLst/>
                <a:latin typeface="+mn-lt"/>
                <a:ea typeface="+mn-ea"/>
                <a:cs typeface="+mn-cs"/>
              </a:rPr>
              <a:t> framework: five core components of CBME: defining an outcomes-based competency framework; progressive sequencing of competencies within that framework; learning experiences tailored to competencies; teaching tailored to those competencies; and effective programmatic assessment </a:t>
            </a: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224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a:p>
            <a:r>
              <a:rPr lang="en-US" dirty="0"/>
              <a:t>Quality and accountability</a:t>
            </a:r>
          </a:p>
          <a:p>
            <a:r>
              <a:rPr lang="en-US" dirty="0"/>
              <a:t>Residents need to be actively engaged in the process and associated outcomes</a:t>
            </a:r>
          </a:p>
          <a:p>
            <a:r>
              <a:rPr lang="en-US" dirty="0"/>
              <a:t>Requires ongoing assessment and updates based on outcomes. </a:t>
            </a:r>
          </a:p>
          <a:p>
            <a:r>
              <a:rPr lang="en-US" dirty="0"/>
              <a:t>Need to meet the needs of the society at large and the local community</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2365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fld id="{D64D7925-95D5-E447-8B8F-8A6CAE1BF08D}" type="slidenum">
              <a:rPr lang="en-US" smtClean="0"/>
              <a:t>6</a:t>
            </a:fld>
            <a:endParaRPr lang="en-US"/>
          </a:p>
        </p:txBody>
      </p:sp>
    </p:spTree>
    <p:extLst>
      <p:ext uri="{BB962C8B-B14F-4D97-AF65-F5344CB8AC3E}">
        <p14:creationId xmlns:p14="http://schemas.microsoft.com/office/powerpoint/2010/main" val="91586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8456F9-66D6-1847-8579-6D66E40CD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8342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Maggie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78456F9-66D6-1847-8579-6D66E40CDCB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9035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Maggie</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8FE2154-3D5C-B240-80F2-4A043C7529F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186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712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D230-3284-519D-2F33-0110B8A42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1CEF-3D87-59D2-AC3A-38A9AA5E0B6B}"/>
              </a:ext>
            </a:extLst>
          </p:cNvPr>
          <p:cNvSpPr>
            <a:spLocks noGrp="1"/>
          </p:cNvSpPr>
          <p:nvPr>
            <p:ph sz="half" idx="1"/>
          </p:nvPr>
        </p:nvSpPr>
        <p:spPr>
          <a:xfrm>
            <a:off x="62865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EE25726-4115-D605-163F-E071C718DB17}"/>
              </a:ext>
            </a:extLst>
          </p:cNvPr>
          <p:cNvSpPr>
            <a:spLocks noGrp="1"/>
          </p:cNvSpPr>
          <p:nvPr>
            <p:ph sz="half" idx="2"/>
          </p:nvPr>
        </p:nvSpPr>
        <p:spPr>
          <a:xfrm>
            <a:off x="464820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47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4FC-6CEF-9B15-1DB6-5EC94D093F6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E6A35-5879-0090-B55C-5E821FBDCE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7BA22-7DEE-4FE7-42A4-FBF322E5FEFC}"/>
              </a:ext>
            </a:extLst>
          </p:cNvPr>
          <p:cNvSpPr>
            <a:spLocks noGrp="1"/>
          </p:cNvSpPr>
          <p:nvPr>
            <p:ph sz="half" idx="2"/>
          </p:nvPr>
        </p:nvSpPr>
        <p:spPr>
          <a:xfrm>
            <a:off x="630238" y="1879600"/>
            <a:ext cx="3868737" cy="276225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9C4AF6C-1DC1-5590-E403-DCB6F715AA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A8948-F3A5-C4DB-B0A3-8F225CF4F987}"/>
              </a:ext>
            </a:extLst>
          </p:cNvPr>
          <p:cNvSpPr>
            <a:spLocks noGrp="1"/>
          </p:cNvSpPr>
          <p:nvPr>
            <p:ph sz="quarter" idx="4"/>
          </p:nvPr>
        </p:nvSpPr>
        <p:spPr>
          <a:xfrm>
            <a:off x="4629150" y="1879600"/>
            <a:ext cx="3887788" cy="27622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263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252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BF2-2BF7-C5BF-1069-45511FBB27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EFA1D-C2BC-CA93-8971-801A132DE5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9062B-E7F8-E572-175B-3E2CF5A317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42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98926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6"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6" y="1952626"/>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C676A-9B6D-F343-A7C6-1B50AD47FE6B}"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240281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C676A-9B6D-F343-A7C6-1B50AD47FE6B}" type="datetimeFigureOut">
              <a:rPr lang="en-US" smtClean="0"/>
              <a:t>6/27/24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171797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grpSp>
        <p:nvGrpSpPr>
          <p:cNvPr id="14" name="Group 13"/>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1" y="1085850"/>
            <a:ext cx="3892549"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7" y="2171702"/>
            <a:ext cx="2094869" cy="2346959"/>
          </a:xfrm>
        </p:spPr>
        <p:txBody>
          <a:bodyPr/>
          <a:lstStyle>
            <a:lvl1pPr marL="0" indent="0">
              <a:buNone/>
              <a:defRPr sz="1050">
                <a:solidFill>
                  <a:schemeClr val="accent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AC676A-9B6D-F343-A7C6-1B50AD47FE6B}"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44671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AE82-9DF3-94D7-DDA2-21D74E204311}"/>
              </a:ext>
            </a:extLst>
          </p:cNvPr>
          <p:cNvSpPr>
            <a:spLocks noGrp="1"/>
          </p:cNvSpPr>
          <p:nvPr>
            <p:ph type="ctrTitle"/>
          </p:nvPr>
        </p:nvSpPr>
        <p:spPr>
          <a:xfrm>
            <a:off x="1143000" y="841375"/>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7A9F49F-9464-51DB-8E06-747B253B110C}"/>
              </a:ext>
            </a:extLst>
          </p:cNvPr>
          <p:cNvSpPr>
            <a:spLocks noGrp="1"/>
          </p:cNvSpPr>
          <p:nvPr>
            <p:ph type="subTitle" idx="1"/>
          </p:nvPr>
        </p:nvSpPr>
        <p:spPr>
          <a:xfrm>
            <a:off x="1143000" y="2701925"/>
            <a:ext cx="6858000" cy="1241425"/>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CAA8EC-927F-31E5-566C-528B5A506956}"/>
              </a:ext>
            </a:extLst>
          </p:cNvPr>
          <p:cNvSpPr>
            <a:spLocks noGrp="1"/>
          </p:cNvSpPr>
          <p:nvPr>
            <p:ph type="dt" sz="half" idx="10"/>
          </p:nvPr>
        </p:nvSpPr>
        <p:spPr/>
        <p:txBody>
          <a:bodyPr/>
          <a:lstStyle/>
          <a:p>
            <a:fld id="{6BDF84D2-7CBE-3D44-8E33-06F376C75E95}" type="datetimeFigureOut">
              <a:rPr lang="en-US" smtClean="0"/>
              <a:t>6/27/24</a:t>
            </a:fld>
            <a:endParaRPr lang="en-US"/>
          </a:p>
        </p:txBody>
      </p:sp>
      <p:sp>
        <p:nvSpPr>
          <p:cNvPr id="5" name="Footer Placeholder 4">
            <a:extLst>
              <a:ext uri="{FF2B5EF4-FFF2-40B4-BE49-F238E27FC236}">
                <a16:creationId xmlns:a16="http://schemas.microsoft.com/office/drawing/2014/main" id="{7B670664-CEFC-2605-B7F5-E78C7FAB8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09908-14B4-B473-0EFB-3F5DD7E596ED}"/>
              </a:ext>
            </a:extLst>
          </p:cNvPr>
          <p:cNvSpPr>
            <a:spLocks noGrp="1"/>
          </p:cNvSpPr>
          <p:nvPr>
            <p:ph type="sldNum" sz="quarter" idx="12"/>
          </p:nvPr>
        </p:nvSpPr>
        <p:spPr/>
        <p:txBody>
          <a:bodyPr/>
          <a:lstStyle/>
          <a:p>
            <a:fld id="{A5C12A40-ED05-C647-9A13-450F0FD4CBD5}" type="slidenum">
              <a:rPr lang="en-US" smtClean="0"/>
              <a:t>‹#›</a:t>
            </a:fld>
            <a:endParaRPr lang="en-US"/>
          </a:p>
        </p:txBody>
      </p:sp>
    </p:spTree>
    <p:extLst>
      <p:ext uri="{BB962C8B-B14F-4D97-AF65-F5344CB8AC3E}">
        <p14:creationId xmlns:p14="http://schemas.microsoft.com/office/powerpoint/2010/main" val="415463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E95-5BD3-5889-F786-99836B6C9CEA}"/>
              </a:ext>
            </a:extLst>
          </p:cNvPr>
          <p:cNvSpPr>
            <a:spLocks noGrp="1"/>
          </p:cNvSpPr>
          <p:nvPr>
            <p:ph type="ctrTitle"/>
          </p:nvPr>
        </p:nvSpPr>
        <p:spPr>
          <a:xfrm>
            <a:off x="1143000" y="841375"/>
            <a:ext cx="6858000" cy="17907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C32D0523-EAFA-1E9F-BF0D-C3B1253CB6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361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929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339-0026-C6B7-E153-02CBF8E4AF03}"/>
              </a:ext>
            </a:extLst>
          </p:cNvPr>
          <p:cNvSpPr>
            <a:spLocks noGrp="1"/>
          </p:cNvSpPr>
          <p:nvPr>
            <p:ph type="title"/>
          </p:nvPr>
        </p:nvSpPr>
        <p:spPr>
          <a:xfrm>
            <a:off x="623888" y="1282700"/>
            <a:ext cx="7886700" cy="2139950"/>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E477C0C5-4B6D-C8CD-497F-258738EFD0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540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red and orange background&#10;&#10;Description automatically generated">
            <a:extLst>
              <a:ext uri="{FF2B5EF4-FFF2-40B4-BE49-F238E27FC236}">
                <a16:creationId xmlns:a16="http://schemas.microsoft.com/office/drawing/2014/main" id="{FA2C1F1F-C253-85E7-08C7-E3343D2D37B1}"/>
              </a:ext>
            </a:extLst>
          </p:cNvPr>
          <p:cNvPicPr>
            <a:picLocks noChangeAspect="1"/>
          </p:cNvPicPr>
          <p:nvPr userDrawn="1"/>
        </p:nvPicPr>
        <p:blipFill>
          <a:blip r:embed="rId7"/>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2049BF-0B52-5C43-AEF7-8FC0043411C2}" type="datetimeFigureOut">
              <a:rPr lang="en-US" smtClean="0"/>
              <a:t>6/27/24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A3AD51-6A7C-7B4E-A894-701812C7AC3F}" type="slidenum">
              <a:rPr lang="en-US" smtClean="0"/>
              <a:t>‹#›</a:t>
            </a:fld>
            <a:endParaRPr lang="en-US"/>
          </a:p>
        </p:txBody>
      </p:sp>
    </p:spTree>
    <p:extLst>
      <p:ext uri="{BB962C8B-B14F-4D97-AF65-F5344CB8AC3E}">
        <p14:creationId xmlns:p14="http://schemas.microsoft.com/office/powerpoint/2010/main" val="3083284923"/>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5" r:id="rId4"/>
    <p:sldLayoutId id="2147483676" r:id="rId5"/>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blue background with squares&#10;&#10;Description automatically generated">
            <a:extLst>
              <a:ext uri="{FF2B5EF4-FFF2-40B4-BE49-F238E27FC236}">
                <a16:creationId xmlns:a16="http://schemas.microsoft.com/office/drawing/2014/main" id="{81705B73-8E68-438A-AE81-0E594BCDDA3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61B8867-3118-39AF-7B8C-7D9811D8A4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E25AC0-1C1A-8F53-0991-FB33AAFD44E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7D72DC-B5DE-B648-3537-0424CD2EEF1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DF84D2-7CBE-3D44-8E33-06F376C75E95}" type="datetimeFigureOut">
              <a:rPr lang="en-US" smtClean="0"/>
              <a:t>6/27/24</a:t>
            </a:fld>
            <a:endParaRPr lang="en-US"/>
          </a:p>
        </p:txBody>
      </p:sp>
      <p:sp>
        <p:nvSpPr>
          <p:cNvPr id="5" name="Footer Placeholder 4">
            <a:extLst>
              <a:ext uri="{FF2B5EF4-FFF2-40B4-BE49-F238E27FC236}">
                <a16:creationId xmlns:a16="http://schemas.microsoft.com/office/drawing/2014/main" id="{8427778B-8674-CB56-5622-2BD3D519A2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C2F29-F333-EE1D-9D4B-B004241556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5C12A40-ED05-C647-9A13-450F0FD4CBD5}" type="slidenum">
              <a:rPr lang="en-US" smtClean="0"/>
              <a:t>‹#›</a:t>
            </a:fld>
            <a:endParaRPr lang="en-US"/>
          </a:p>
        </p:txBody>
      </p:sp>
    </p:spTree>
    <p:extLst>
      <p:ext uri="{BB962C8B-B14F-4D97-AF65-F5344CB8AC3E}">
        <p14:creationId xmlns:p14="http://schemas.microsoft.com/office/powerpoint/2010/main" val="392333717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up of a computer screen&#10;&#10;Description automatically generated">
            <a:extLst>
              <a:ext uri="{FF2B5EF4-FFF2-40B4-BE49-F238E27FC236}">
                <a16:creationId xmlns:a16="http://schemas.microsoft.com/office/drawing/2014/main" id="{C017F026-F6B7-2A84-6C41-92016DABF545}"/>
              </a:ext>
            </a:extLst>
          </p:cNvPr>
          <p:cNvPicPr>
            <a:picLocks noChangeAspect="1"/>
          </p:cNvPicPr>
          <p:nvPr userDrawn="1"/>
        </p:nvPicPr>
        <p:blipFill>
          <a:blip r:embed="rId9"/>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7A6A2E30-3155-202C-E611-CFC0B2782AF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179397-826F-5D0F-CD66-4A83AB02DCA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3141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Lst>
  <p:txStyles>
    <p:title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shutterstock.com/search/intern-standin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pixabay.com/en/stairs-steps-blocks-colors-15341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vectorstock.com/royalty-free-vector/time-clock-cartoon-vector-24466173" TargetMode="Externa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www.flickr.com/photos/59632563@N04/623967068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s://pngimg.com/download/27429" TargetMode="External"/><Relationship Id="rId4" Type="http://schemas.openxmlformats.org/officeDocument/2006/relationships/diagramLayout" Target="../diagrams/layout11.xml"/><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customXml" Target="../ink/ink1.xml"/><Relationship Id="rId4" Type="http://schemas.microsoft.com/office/2007/relationships/hdphoto" Target="../media/hdphoto3.wdp"/><Relationship Id="rId9" Type="http://schemas.openxmlformats.org/officeDocument/2006/relationships/customXml" Target="../ink/ink3.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hyperlink" Target="https://webstockreview.net/explore/binoculars-clipart-observation/"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openclipart.org/detail/153637/taperoller-by-chrisdesign" TargetMode="Externa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vectorstock.com/royalty-free-vector/goal-setting-vector-3067238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pngall.com/question-mark-png/download/30087"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www.clipartkey.com/view/ihRxiTo_machine-parts-cartoon-gear/" TargetMode="External"/><Relationship Id="rId4" Type="http://schemas.openxmlformats.org/officeDocument/2006/relationships/diagramLayout" Target="../diagrams/layout3.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A24F-1F1E-0B46-9D79-D3A689CDD496}"/>
              </a:ext>
            </a:extLst>
          </p:cNvPr>
          <p:cNvSpPr>
            <a:spLocks noGrp="1"/>
          </p:cNvSpPr>
          <p:nvPr>
            <p:ph type="ctrTitle"/>
          </p:nvPr>
        </p:nvSpPr>
        <p:spPr>
          <a:xfrm>
            <a:off x="1050402" y="360627"/>
            <a:ext cx="6858000" cy="1790700"/>
          </a:xfrm>
          <a:noFill/>
          <a:ln>
            <a:noFill/>
          </a:ln>
        </p:spPr>
        <p:txBody>
          <a:bodyPr>
            <a:normAutofit fontScale="90000"/>
          </a:bodyPr>
          <a:lstStyle/>
          <a:p>
            <a:r>
              <a:rPr lang="en-US" sz="3200" i="0" u="none" strike="noStrike" dirty="0">
                <a:effectLst/>
                <a:latin typeface="Arial" panose="020B0604020202020204" pitchFamily="34" charset="0"/>
              </a:rPr>
              <a:t> Individualized Learning Plans and Resident Assessment</a:t>
            </a:r>
            <a:br>
              <a:rPr lang="en-US" sz="3200" i="0" u="none" strike="noStrike" dirty="0">
                <a:effectLst/>
                <a:latin typeface="Arial" panose="020B0604020202020204" pitchFamily="34" charset="0"/>
              </a:rPr>
            </a:br>
            <a:br>
              <a:rPr lang="en-US" sz="3200" i="0" u="none" strike="noStrike" dirty="0">
                <a:effectLst/>
                <a:latin typeface="Arial" panose="020B0604020202020204" pitchFamily="34" charset="0"/>
              </a:rPr>
            </a:br>
            <a:r>
              <a:rPr lang="en-US" sz="3200" dirty="0"/>
              <a:t>A CBME Orientation for Residents</a:t>
            </a:r>
            <a:endParaRPr lang="en-US" sz="4950" dirty="0"/>
          </a:p>
        </p:txBody>
      </p:sp>
      <p:sp>
        <p:nvSpPr>
          <p:cNvPr id="3" name="Subtitle 2">
            <a:extLst>
              <a:ext uri="{FF2B5EF4-FFF2-40B4-BE49-F238E27FC236}">
                <a16:creationId xmlns:a16="http://schemas.microsoft.com/office/drawing/2014/main" id="{F82E3B55-6921-9C46-95F3-5BD54203F457}"/>
              </a:ext>
            </a:extLst>
          </p:cNvPr>
          <p:cNvSpPr>
            <a:spLocks noGrp="1"/>
          </p:cNvSpPr>
          <p:nvPr>
            <p:ph type="subTitle" idx="1"/>
          </p:nvPr>
        </p:nvSpPr>
        <p:spPr>
          <a:xfrm>
            <a:off x="1050402" y="4118341"/>
            <a:ext cx="6858000" cy="876059"/>
          </a:xfrm>
        </p:spPr>
        <p:txBody>
          <a:bodyPr>
            <a:noAutofit/>
          </a:bodyPr>
          <a:lstStyle/>
          <a:p>
            <a:r>
              <a:rPr lang="en-US" dirty="0"/>
              <a:t>Maggie Curran, MD</a:t>
            </a:r>
          </a:p>
          <a:p>
            <a:r>
              <a:rPr lang="en-US" dirty="0"/>
              <a:t>Olivia Rae Wright, MD</a:t>
            </a:r>
          </a:p>
          <a:p>
            <a:r>
              <a:rPr lang="en-US" dirty="0"/>
              <a:t>June, 2024</a:t>
            </a:r>
          </a:p>
        </p:txBody>
      </p:sp>
      <p:pic>
        <p:nvPicPr>
          <p:cNvPr id="8" name="Picture 7">
            <a:extLst>
              <a:ext uri="{FF2B5EF4-FFF2-40B4-BE49-F238E27FC236}">
                <a16:creationId xmlns:a16="http://schemas.microsoft.com/office/drawing/2014/main" id="{4282A7AF-AF32-1061-1CCA-EB6FB92FAE9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8457"/>
          <a:stretch/>
        </p:blipFill>
        <p:spPr>
          <a:xfrm>
            <a:off x="2092820" y="2377829"/>
            <a:ext cx="4622800" cy="1634471"/>
          </a:xfrm>
          <a:prstGeom prst="rect">
            <a:avLst/>
          </a:prstGeom>
        </p:spPr>
      </p:pic>
    </p:spTree>
    <p:extLst>
      <p:ext uri="{BB962C8B-B14F-4D97-AF65-F5344CB8AC3E}">
        <p14:creationId xmlns:p14="http://schemas.microsoft.com/office/powerpoint/2010/main" val="358957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AF60-E464-C926-3F7D-0A2E0EE38D9A}"/>
              </a:ext>
            </a:extLst>
          </p:cNvPr>
          <p:cNvSpPr>
            <a:spLocks noGrp="1"/>
          </p:cNvSpPr>
          <p:nvPr>
            <p:ph type="title"/>
          </p:nvPr>
        </p:nvSpPr>
        <p:spPr>
          <a:xfrm>
            <a:off x="-430605" y="156943"/>
            <a:ext cx="7886700" cy="993775"/>
          </a:xfrm>
        </p:spPr>
        <p:txBody>
          <a:bodyPr>
            <a:normAutofit fontScale="90000"/>
          </a:bodyPr>
          <a:lstStyle/>
          <a:p>
            <a:pPr algn="ctr"/>
            <a:r>
              <a:rPr lang="en-US" dirty="0">
                <a:solidFill>
                  <a:srgbClr val="0070C0"/>
                </a:solidFill>
                <a:latin typeface="+mn-lt"/>
              </a:rPr>
              <a:t>Outcomes  </a:t>
            </a:r>
            <a:r>
              <a:rPr lang="en-US" sz="2400" dirty="0">
                <a:solidFill>
                  <a:srgbClr val="0070C0"/>
                </a:solidFill>
                <a:latin typeface="+mn-lt"/>
              </a:rPr>
              <a:t>(</a:t>
            </a:r>
            <a:r>
              <a:rPr lang="en-US" sz="2400" i="1" dirty="0">
                <a:solidFill>
                  <a:srgbClr val="0070C0"/>
                </a:solidFill>
              </a:rPr>
              <a:t>Formally known as EPAs)</a:t>
            </a:r>
            <a:br>
              <a:rPr lang="en-US" i="1" dirty="0">
                <a:solidFill>
                  <a:srgbClr val="0070C0"/>
                </a:solidFill>
              </a:rPr>
            </a:br>
            <a:endParaRPr lang="en-US" dirty="0">
              <a:solidFill>
                <a:srgbClr val="0070C0"/>
              </a:solidFill>
              <a:latin typeface="+mn-lt"/>
            </a:endParaRPr>
          </a:p>
        </p:txBody>
      </p:sp>
      <p:graphicFrame>
        <p:nvGraphicFramePr>
          <p:cNvPr id="5" name="Content Placeholder 3">
            <a:extLst>
              <a:ext uri="{FF2B5EF4-FFF2-40B4-BE49-F238E27FC236}">
                <a16:creationId xmlns:a16="http://schemas.microsoft.com/office/drawing/2014/main" id="{C6DFF7AC-9C23-7F2B-AF6E-02F03BB32A79}"/>
              </a:ext>
            </a:extLst>
          </p:cNvPr>
          <p:cNvGraphicFramePr>
            <a:graphicFrameLocks noGrp="1"/>
          </p:cNvGraphicFramePr>
          <p:nvPr>
            <p:ph idx="1"/>
            <p:extLst>
              <p:ext uri="{D42A27DB-BD31-4B8C-83A1-F6EECF244321}">
                <p14:modId xmlns:p14="http://schemas.microsoft.com/office/powerpoint/2010/main" val="3255278272"/>
              </p:ext>
            </p:extLst>
          </p:nvPr>
        </p:nvGraphicFramePr>
        <p:xfrm>
          <a:off x="628650" y="796705"/>
          <a:ext cx="7886700" cy="3105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1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1330128-B973-514B-ACEC-83B86CE7B3E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7A70EBB-6E07-C245-A15C-C96618BB662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56B251A2-72FD-CD4A-905A-C56C203D1CE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CE307AD-BC57-AB47-A160-04502655861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66B8868-5261-EC4F-AD5C-3842BEA1B2D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5CB00A8-4BA0-5F4F-BCDE-71EDC76E15D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3BE88AE-680B-BB48-A2AC-98C17538636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D3FC6873-F4E7-F545-9CA7-9362C9B93DA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500D6C7-7A4F-B545-8A63-3D2C184574D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10ADA67-9D2A-D848-B22A-E489050A22A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A98A7F0A-EDB7-D549-A0B9-3AE6241479D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C76EEDC3-2F74-0947-9111-FD4CE963B62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204123EA-77E5-E345-9BBE-4787542886E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F6B628C0-E364-E049-A71F-1D3CAA652F6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FDFC0B02-92B2-8844-953A-931BC9385EF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4F476188-E071-C643-AE29-1844D1DEAC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45A1-644D-0F27-1A25-626CB55765FF}"/>
              </a:ext>
            </a:extLst>
          </p:cNvPr>
          <p:cNvSpPr>
            <a:spLocks noGrp="1"/>
          </p:cNvSpPr>
          <p:nvPr>
            <p:ph type="title"/>
          </p:nvPr>
        </p:nvSpPr>
        <p:spPr/>
        <p:txBody>
          <a:bodyPr/>
          <a:lstStyle/>
          <a:p>
            <a:pPr algn="ctr"/>
            <a:r>
              <a:rPr lang="en-US" b="1" dirty="0">
                <a:solidFill>
                  <a:schemeClr val="accent2">
                    <a:lumMod val="75000"/>
                  </a:schemeClr>
                </a:solidFill>
              </a:rPr>
              <a:t>Progressive Sequencing</a:t>
            </a:r>
          </a:p>
        </p:txBody>
      </p:sp>
      <p:graphicFrame>
        <p:nvGraphicFramePr>
          <p:cNvPr id="4" name="Content Placeholder 3">
            <a:extLst>
              <a:ext uri="{FF2B5EF4-FFF2-40B4-BE49-F238E27FC236}">
                <a16:creationId xmlns:a16="http://schemas.microsoft.com/office/drawing/2014/main" id="{D9D77AA5-9851-E345-F14D-36513F67FB95}"/>
              </a:ext>
            </a:extLst>
          </p:cNvPr>
          <p:cNvGraphicFramePr>
            <a:graphicFrameLocks noGrp="1"/>
          </p:cNvGraphicFramePr>
          <p:nvPr>
            <p:ph idx="1"/>
            <p:extLst>
              <p:ext uri="{D42A27DB-BD31-4B8C-83A1-F6EECF244321}">
                <p14:modId xmlns:p14="http://schemas.microsoft.com/office/powerpoint/2010/main" val="3588206834"/>
              </p:ext>
            </p:extLst>
          </p:nvPr>
        </p:nvGraphicFramePr>
        <p:xfrm>
          <a:off x="722972" y="1219466"/>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8763875-365F-2BE0-BA99-CD444334299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804360" y="0"/>
            <a:ext cx="1339640" cy="1335454"/>
          </a:xfrm>
          <a:prstGeom prst="rect">
            <a:avLst/>
          </a:prstGeom>
        </p:spPr>
      </p:pic>
      <p:pic>
        <p:nvPicPr>
          <p:cNvPr id="5" name="Picture 4">
            <a:extLst>
              <a:ext uri="{FF2B5EF4-FFF2-40B4-BE49-F238E27FC236}">
                <a16:creationId xmlns:a16="http://schemas.microsoft.com/office/drawing/2014/main" id="{1BB7E234-1305-3427-5B19-BDA81DA5BC8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10800000">
            <a:off x="7386" y="-6005"/>
            <a:ext cx="1339640" cy="1335454"/>
          </a:xfrm>
          <a:prstGeom prst="rect">
            <a:avLst/>
          </a:prstGeom>
        </p:spPr>
      </p:pic>
    </p:spTree>
    <p:extLst>
      <p:ext uri="{BB962C8B-B14F-4D97-AF65-F5344CB8AC3E}">
        <p14:creationId xmlns:p14="http://schemas.microsoft.com/office/powerpoint/2010/main" val="265268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02CC-47D5-22C0-0997-12C765988101}"/>
              </a:ext>
            </a:extLst>
          </p:cNvPr>
          <p:cNvSpPr>
            <a:spLocks noGrp="1"/>
          </p:cNvSpPr>
          <p:nvPr>
            <p:ph type="title"/>
          </p:nvPr>
        </p:nvSpPr>
        <p:spPr>
          <a:xfrm>
            <a:off x="345008" y="274638"/>
            <a:ext cx="4990390" cy="993775"/>
          </a:xfrm>
        </p:spPr>
        <p:txBody>
          <a:bodyPr>
            <a:normAutofit fontScale="90000"/>
          </a:bodyPr>
          <a:lstStyle/>
          <a:p>
            <a:r>
              <a:rPr lang="en-US" b="1" dirty="0">
                <a:solidFill>
                  <a:srgbClr val="0070C0"/>
                </a:solidFill>
              </a:rPr>
              <a:t>Competency Based </a:t>
            </a:r>
            <a:r>
              <a:rPr lang="en-US" b="1" u="sng" dirty="0">
                <a:solidFill>
                  <a:srgbClr val="0070C0"/>
                </a:solidFill>
              </a:rPr>
              <a:t>Learning</a:t>
            </a:r>
            <a:r>
              <a:rPr lang="en-US" b="1" dirty="0">
                <a:solidFill>
                  <a:srgbClr val="0070C0"/>
                </a:solidFill>
              </a:rPr>
              <a:t> </a:t>
            </a:r>
            <a:r>
              <a:rPr lang="en-US" dirty="0">
                <a:solidFill>
                  <a:srgbClr val="0070C0"/>
                </a:solidFill>
              </a:rPr>
              <a:t>E</a:t>
            </a:r>
            <a:r>
              <a:rPr lang="en-US" b="1" dirty="0">
                <a:solidFill>
                  <a:srgbClr val="0070C0"/>
                </a:solidFill>
              </a:rPr>
              <a:t>xperiences</a:t>
            </a:r>
          </a:p>
        </p:txBody>
      </p:sp>
      <p:sp>
        <p:nvSpPr>
          <p:cNvPr id="3" name="Content Placeholder 2">
            <a:extLst>
              <a:ext uri="{FF2B5EF4-FFF2-40B4-BE49-F238E27FC236}">
                <a16:creationId xmlns:a16="http://schemas.microsoft.com/office/drawing/2014/main" id="{B3BC4E92-D598-7BFF-3547-5E6BEFDAD27E}"/>
              </a:ext>
            </a:extLst>
          </p:cNvPr>
          <p:cNvSpPr>
            <a:spLocks noGrp="1"/>
          </p:cNvSpPr>
          <p:nvPr>
            <p:ph idx="1"/>
          </p:nvPr>
        </p:nvSpPr>
        <p:spPr>
          <a:xfrm>
            <a:off x="345008" y="1970914"/>
            <a:ext cx="6571059" cy="2562225"/>
          </a:xfrm>
        </p:spPr>
        <p:txBody>
          <a:bodyPr>
            <a:noAutofit/>
          </a:bodyPr>
          <a:lstStyle/>
          <a:p>
            <a:r>
              <a:rPr lang="en-US" b="1" dirty="0"/>
              <a:t>Time/numbers </a:t>
            </a:r>
            <a:r>
              <a:rPr lang="en-US" i="1" dirty="0"/>
              <a:t>not</a:t>
            </a:r>
            <a:r>
              <a:rPr lang="en-US" dirty="0"/>
              <a:t> the driver</a:t>
            </a:r>
          </a:p>
          <a:p>
            <a:endParaRPr lang="en-US" dirty="0"/>
          </a:p>
          <a:p>
            <a:r>
              <a:rPr lang="en-US" b="1" dirty="0"/>
              <a:t>Flexibility</a:t>
            </a:r>
            <a:r>
              <a:rPr lang="en-US" dirty="0"/>
              <a:t> for individual progression</a:t>
            </a:r>
          </a:p>
          <a:p>
            <a:pPr marL="0" indent="0">
              <a:buNone/>
            </a:pPr>
            <a:endParaRPr lang="en-US" dirty="0"/>
          </a:p>
          <a:p>
            <a:r>
              <a:rPr lang="en-US" dirty="0"/>
              <a:t>Tied to graduate </a:t>
            </a:r>
            <a:r>
              <a:rPr lang="en-US" b="1" dirty="0"/>
              <a:t>ability and entrustment</a:t>
            </a:r>
          </a:p>
        </p:txBody>
      </p:sp>
      <p:pic>
        <p:nvPicPr>
          <p:cNvPr id="8" name="Picture 7">
            <a:extLst>
              <a:ext uri="{FF2B5EF4-FFF2-40B4-BE49-F238E27FC236}">
                <a16:creationId xmlns:a16="http://schemas.microsoft.com/office/drawing/2014/main" id="{E1627955-C5E7-1E0F-DE42-2FD933AAAB6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7686"/>
          <a:stretch/>
        </p:blipFill>
        <p:spPr>
          <a:xfrm>
            <a:off x="6773612" y="100668"/>
            <a:ext cx="2248136" cy="3070371"/>
          </a:xfrm>
          <a:prstGeom prst="rect">
            <a:avLst/>
          </a:prstGeom>
        </p:spPr>
      </p:pic>
    </p:spTree>
    <p:extLst>
      <p:ext uri="{BB962C8B-B14F-4D97-AF65-F5344CB8AC3E}">
        <p14:creationId xmlns:p14="http://schemas.microsoft.com/office/powerpoint/2010/main" val="9427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7913-0A21-99F6-3C04-89F6563B99B0}"/>
              </a:ext>
            </a:extLst>
          </p:cNvPr>
          <p:cNvSpPr>
            <a:spLocks noGrp="1"/>
          </p:cNvSpPr>
          <p:nvPr>
            <p:ph type="title"/>
          </p:nvPr>
        </p:nvSpPr>
        <p:spPr/>
        <p:txBody>
          <a:bodyPr>
            <a:normAutofit/>
          </a:bodyPr>
          <a:lstStyle/>
          <a:p>
            <a:pPr algn="ctr"/>
            <a:r>
              <a:rPr lang="en-US" b="1" dirty="0">
                <a:solidFill>
                  <a:srgbClr val="0070C0"/>
                </a:solidFill>
              </a:rPr>
              <a:t>Teaching</a:t>
            </a:r>
            <a:r>
              <a:rPr lang="en-US" dirty="0">
                <a:solidFill>
                  <a:srgbClr val="0070C0"/>
                </a:solidFill>
              </a:rPr>
              <a:t> and C</a:t>
            </a:r>
            <a:r>
              <a:rPr lang="en-US" b="1" dirty="0">
                <a:solidFill>
                  <a:srgbClr val="0070C0"/>
                </a:solidFill>
              </a:rPr>
              <a:t>urriculum </a:t>
            </a:r>
            <a:r>
              <a:rPr lang="en-US" dirty="0">
                <a:solidFill>
                  <a:srgbClr val="0070C0"/>
                </a:solidFill>
              </a:rPr>
              <a:t>D</a:t>
            </a:r>
            <a:r>
              <a:rPr lang="en-US" b="1" dirty="0">
                <a:solidFill>
                  <a:srgbClr val="0070C0"/>
                </a:solidFill>
              </a:rPr>
              <a:t>esign</a:t>
            </a:r>
          </a:p>
        </p:txBody>
      </p:sp>
      <p:graphicFrame>
        <p:nvGraphicFramePr>
          <p:cNvPr id="6" name="Content Placeholder 5">
            <a:extLst>
              <a:ext uri="{FF2B5EF4-FFF2-40B4-BE49-F238E27FC236}">
                <a16:creationId xmlns:a16="http://schemas.microsoft.com/office/drawing/2014/main" id="{C6F79AD4-CED5-22C3-613A-6A1D8008E955}"/>
              </a:ext>
            </a:extLst>
          </p:cNvPr>
          <p:cNvGraphicFramePr>
            <a:graphicFrameLocks noGrp="1"/>
          </p:cNvGraphicFramePr>
          <p:nvPr>
            <p:ph sz="half" idx="1"/>
            <p:extLst>
              <p:ext uri="{D42A27DB-BD31-4B8C-83A1-F6EECF244321}">
                <p14:modId xmlns:p14="http://schemas.microsoft.com/office/powerpoint/2010/main" val="1659338128"/>
              </p:ext>
            </p:extLst>
          </p:nvPr>
        </p:nvGraphicFramePr>
        <p:xfrm>
          <a:off x="134224" y="1377387"/>
          <a:ext cx="4862114" cy="313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2A87317C-E3EC-314C-E455-259E1753020D}"/>
              </a:ext>
            </a:extLst>
          </p:cNvPr>
          <p:cNvGraphicFramePr/>
          <p:nvPr>
            <p:extLst>
              <p:ext uri="{D42A27DB-BD31-4B8C-83A1-F6EECF244321}">
                <p14:modId xmlns:p14="http://schemas.microsoft.com/office/powerpoint/2010/main" val="2479031949"/>
              </p:ext>
            </p:extLst>
          </p:nvPr>
        </p:nvGraphicFramePr>
        <p:xfrm>
          <a:off x="5377342" y="1377387"/>
          <a:ext cx="3632433" cy="32812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854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7A2E-C7E5-5DC4-3713-F608DF2DC9E9}"/>
              </a:ext>
            </a:extLst>
          </p:cNvPr>
          <p:cNvSpPr>
            <a:spLocks noGrp="1"/>
          </p:cNvSpPr>
          <p:nvPr>
            <p:ph type="title"/>
          </p:nvPr>
        </p:nvSpPr>
        <p:spPr>
          <a:xfrm>
            <a:off x="729318" y="90080"/>
            <a:ext cx="7886700" cy="993775"/>
          </a:xfrm>
        </p:spPr>
        <p:txBody>
          <a:bodyPr/>
          <a:lstStyle/>
          <a:p>
            <a:pPr algn="ctr"/>
            <a:r>
              <a:rPr lang="en-US" dirty="0">
                <a:solidFill>
                  <a:schemeClr val="accent2">
                    <a:lumMod val="75000"/>
                  </a:schemeClr>
                </a:solidFill>
              </a:rPr>
              <a:t>System of A</a:t>
            </a:r>
            <a:r>
              <a:rPr lang="en-US" b="1" dirty="0">
                <a:solidFill>
                  <a:schemeClr val="accent2">
                    <a:lumMod val="75000"/>
                  </a:schemeClr>
                </a:solidFill>
              </a:rPr>
              <a:t>ssessment</a:t>
            </a:r>
          </a:p>
        </p:txBody>
      </p:sp>
      <p:graphicFrame>
        <p:nvGraphicFramePr>
          <p:cNvPr id="11" name="Content Placeholder 10">
            <a:extLst>
              <a:ext uri="{FF2B5EF4-FFF2-40B4-BE49-F238E27FC236}">
                <a16:creationId xmlns:a16="http://schemas.microsoft.com/office/drawing/2014/main" id="{9A6CD5F2-485E-0B7B-E0B9-7ECEED111DE4}"/>
              </a:ext>
            </a:extLst>
          </p:cNvPr>
          <p:cNvGraphicFramePr>
            <a:graphicFrameLocks noGrp="1"/>
          </p:cNvGraphicFramePr>
          <p:nvPr>
            <p:ph idx="1"/>
            <p:extLst>
              <p:ext uri="{D42A27DB-BD31-4B8C-83A1-F6EECF244321}">
                <p14:modId xmlns:p14="http://schemas.microsoft.com/office/powerpoint/2010/main" val="2284593434"/>
              </p:ext>
            </p:extLst>
          </p:nvPr>
        </p:nvGraphicFramePr>
        <p:xfrm>
          <a:off x="628650" y="1151899"/>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68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E570-ACAC-3BE2-984B-B547F24FD5EF}"/>
              </a:ext>
            </a:extLst>
          </p:cNvPr>
          <p:cNvSpPr>
            <a:spLocks noGrp="1"/>
          </p:cNvSpPr>
          <p:nvPr>
            <p:ph type="title"/>
          </p:nvPr>
        </p:nvSpPr>
        <p:spPr>
          <a:xfrm>
            <a:off x="698392" y="134884"/>
            <a:ext cx="7886700" cy="905351"/>
          </a:xfrm>
        </p:spPr>
        <p:txBody>
          <a:bodyPr>
            <a:normAutofit fontScale="90000"/>
          </a:bodyPr>
          <a:lstStyle/>
          <a:p>
            <a:r>
              <a:rPr lang="en-US" b="1" dirty="0">
                <a:solidFill>
                  <a:schemeClr val="accent2">
                    <a:lumMod val="75000"/>
                  </a:schemeClr>
                </a:solidFill>
              </a:rPr>
              <a:t>Entrustment Scale</a:t>
            </a:r>
            <a:br>
              <a:rPr lang="en-US" b="1" dirty="0"/>
            </a:br>
            <a:r>
              <a:rPr lang="en-US" sz="2700" dirty="0"/>
              <a:t>The resident is entrusted to:</a:t>
            </a:r>
          </a:p>
        </p:txBody>
      </p:sp>
      <p:graphicFrame>
        <p:nvGraphicFramePr>
          <p:cNvPr id="4" name="Content Placeholder 3">
            <a:extLst>
              <a:ext uri="{FF2B5EF4-FFF2-40B4-BE49-F238E27FC236}">
                <a16:creationId xmlns:a16="http://schemas.microsoft.com/office/drawing/2014/main" id="{BD1D08D3-F115-49B7-86DA-699F600A5A7A}"/>
              </a:ext>
            </a:extLst>
          </p:cNvPr>
          <p:cNvGraphicFramePr>
            <a:graphicFrameLocks noGrp="1"/>
          </p:cNvGraphicFramePr>
          <p:nvPr>
            <p:ph idx="1"/>
            <p:extLst>
              <p:ext uri="{D42A27DB-BD31-4B8C-83A1-F6EECF244321}">
                <p14:modId xmlns:p14="http://schemas.microsoft.com/office/powerpoint/2010/main" val="4005563153"/>
              </p:ext>
            </p:extLst>
          </p:nvPr>
        </p:nvGraphicFramePr>
        <p:xfrm>
          <a:off x="287687" y="115274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ECD2A6E9-FD0C-F960-0CFD-0A824A813F29}"/>
              </a:ext>
            </a:extLst>
          </p:cNvPr>
          <p:cNvPicPr>
            <a:picLocks noChangeAspect="1"/>
          </p:cNvPicPr>
          <p:nvPr/>
        </p:nvPicPr>
        <p:blipFill>
          <a:blip r:embed="rId8">
            <a:duotone>
              <a:schemeClr val="accent1">
                <a:shade val="45000"/>
                <a:satMod val="135000"/>
              </a:schemeClr>
              <a:prstClr val="white"/>
            </a:duotone>
            <a:extLst>
              <a:ext uri="{837473B0-CC2E-450A-ABE3-18F120FF3D39}">
                <a1611:picAttrSrcUrl xmlns:a1611="http://schemas.microsoft.com/office/drawing/2016/11/main" r:id="rId9"/>
              </a:ext>
            </a:extLst>
          </a:blip>
          <a:stretch>
            <a:fillRect/>
          </a:stretch>
        </p:blipFill>
        <p:spPr>
          <a:xfrm>
            <a:off x="7663794" y="4082511"/>
            <a:ext cx="1480206" cy="1084136"/>
          </a:xfrm>
          <a:prstGeom prst="rect">
            <a:avLst/>
          </a:prstGeom>
        </p:spPr>
      </p:pic>
    </p:spTree>
    <p:extLst>
      <p:ext uri="{BB962C8B-B14F-4D97-AF65-F5344CB8AC3E}">
        <p14:creationId xmlns:p14="http://schemas.microsoft.com/office/powerpoint/2010/main" val="10999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2BC4-7D8D-2011-287F-86EA207FD6D3}"/>
              </a:ext>
            </a:extLst>
          </p:cNvPr>
          <p:cNvSpPr>
            <a:spLocks noGrp="1"/>
          </p:cNvSpPr>
          <p:nvPr>
            <p:ph type="title"/>
          </p:nvPr>
        </p:nvSpPr>
        <p:spPr>
          <a:xfrm>
            <a:off x="131736" y="274638"/>
            <a:ext cx="8880528" cy="993775"/>
          </a:xfrm>
        </p:spPr>
        <p:txBody>
          <a:bodyPr>
            <a:normAutofit/>
          </a:bodyPr>
          <a:lstStyle/>
          <a:p>
            <a:r>
              <a:rPr lang="en-US" sz="2800" b="1" dirty="0">
                <a:solidFill>
                  <a:schemeClr val="accent2">
                    <a:lumMod val="75000"/>
                  </a:schemeClr>
                </a:solidFill>
              </a:rPr>
              <a:t>Competency Based Assessment – the future!</a:t>
            </a:r>
          </a:p>
        </p:txBody>
      </p:sp>
      <p:graphicFrame>
        <p:nvGraphicFramePr>
          <p:cNvPr id="4" name="Content Placeholder 3">
            <a:extLst>
              <a:ext uri="{FF2B5EF4-FFF2-40B4-BE49-F238E27FC236}">
                <a16:creationId xmlns:a16="http://schemas.microsoft.com/office/drawing/2014/main" id="{CCE2CA77-E63A-723D-D370-BFFD862E9FBC}"/>
              </a:ext>
            </a:extLst>
          </p:cNvPr>
          <p:cNvGraphicFramePr>
            <a:graphicFrameLocks noGrp="1"/>
          </p:cNvGraphicFramePr>
          <p:nvPr>
            <p:ph idx="1"/>
            <p:extLst>
              <p:ext uri="{D42A27DB-BD31-4B8C-83A1-F6EECF244321}">
                <p14:modId xmlns:p14="http://schemas.microsoft.com/office/powerpoint/2010/main" val="545496000"/>
              </p:ext>
            </p:extLst>
          </p:nvPr>
        </p:nvGraphicFramePr>
        <p:xfrm>
          <a:off x="876623" y="1194073"/>
          <a:ext cx="5053369"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159B896-BA4C-F58E-821B-C512F793C159}"/>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88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929992" y="1067888"/>
            <a:ext cx="3314157" cy="3314157"/>
          </a:xfrm>
          <a:prstGeom prst="rect">
            <a:avLst/>
          </a:prstGeom>
        </p:spPr>
      </p:pic>
    </p:spTree>
    <p:extLst>
      <p:ext uri="{BB962C8B-B14F-4D97-AF65-F5344CB8AC3E}">
        <p14:creationId xmlns:p14="http://schemas.microsoft.com/office/powerpoint/2010/main" val="21760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868C35-B66B-3849-B073-BF62CE052C5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F0E09AD-80D4-5D4C-AC4D-47D04C9147E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6DC768-8D49-2648-813B-D9522D4AB42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1915C12-6FD8-3C43-BF1D-E2F7FB0C7B4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6D4CAEE-2A87-6848-ADBD-3F39789651E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7501749-406C-574F-B336-03DB475870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69AB08-DF26-D869-D067-64BA0150BB2E}"/>
              </a:ext>
            </a:extLst>
          </p:cNvPr>
          <p:cNvPicPr>
            <a:picLocks noChangeAspect="1"/>
          </p:cNvPicPr>
          <p:nvPr/>
        </p:nvPicPr>
        <p:blipFill>
          <a:blip r:embed="rId3">
            <a:grayscl/>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396948" y="200705"/>
            <a:ext cx="8101099" cy="4284889"/>
          </a:xfrm>
          <a:prstGeom prst="rect">
            <a:avLst/>
          </a:prstGeom>
          <a:solidFill>
            <a:schemeClr val="accent1">
              <a:lumMod val="40000"/>
              <a:lumOff val="60000"/>
              <a:alpha val="43834"/>
            </a:schemeClr>
          </a:solidFill>
          <a:ln w="57150">
            <a:noFill/>
          </a:ln>
        </p:spPr>
      </p:pic>
      <p:sp useBgFill="1">
        <p:nvSpPr>
          <p:cNvPr id="6" name="TextBox 5">
            <a:extLst>
              <a:ext uri="{FF2B5EF4-FFF2-40B4-BE49-F238E27FC236}">
                <a16:creationId xmlns:a16="http://schemas.microsoft.com/office/drawing/2014/main" id="{00B046C4-F90B-6525-6BF6-47ADA60BEEF9}"/>
              </a:ext>
            </a:extLst>
          </p:cNvPr>
          <p:cNvSpPr txBox="1"/>
          <p:nvPr/>
        </p:nvSpPr>
        <p:spPr>
          <a:xfrm>
            <a:off x="8202169" y="-9144"/>
            <a:ext cx="184731" cy="300082"/>
          </a:xfrm>
          <a:prstGeom prst="rect">
            <a:avLst/>
          </a:prstGeom>
        </p:spPr>
        <p:txBody>
          <a:bodyPr wrap="none" rtlCol="0">
            <a:spAutoFit/>
          </a:bodyPr>
          <a:lstStyle/>
          <a:p>
            <a:endParaRPr lang="en-US" sz="1350" dirty="0">
              <a:latin typeface="Tahoma" panose="020B0604030504040204" pitchFamily="34" charset="0"/>
            </a:endParaRPr>
          </a:p>
        </p:txBody>
      </p:sp>
      <p:sp>
        <p:nvSpPr>
          <p:cNvPr id="2" name="Oval 1">
            <a:extLst>
              <a:ext uri="{FF2B5EF4-FFF2-40B4-BE49-F238E27FC236}">
                <a16:creationId xmlns:a16="http://schemas.microsoft.com/office/drawing/2014/main" id="{E0FEB661-CD78-2434-B20B-C5CBF9595440}"/>
              </a:ext>
            </a:extLst>
          </p:cNvPr>
          <p:cNvSpPr/>
          <p:nvPr/>
        </p:nvSpPr>
        <p:spPr>
          <a:xfrm>
            <a:off x="226503" y="1023457"/>
            <a:ext cx="3013000" cy="88661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solidFill>
                <a:srgbClr val="FF0000"/>
              </a:solidFill>
              <a:latin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1A77D40E-69DC-4EF7-F96F-B8FE9BC6764C}"/>
                  </a:ext>
                </a:extLst>
              </p14:cNvPr>
              <p14:cNvContentPartPr/>
              <p14:nvPr/>
            </p14:nvContentPartPr>
            <p14:xfrm>
              <a:off x="5659335" y="1328535"/>
              <a:ext cx="270" cy="17550"/>
            </p14:xfrm>
          </p:contentPart>
        </mc:Choice>
        <mc:Fallback xmlns="">
          <p:pic>
            <p:nvPicPr>
              <p:cNvPr id="13" name="Ink 12">
                <a:extLst>
                  <a:ext uri="{FF2B5EF4-FFF2-40B4-BE49-F238E27FC236}">
                    <a16:creationId xmlns:a16="http://schemas.microsoft.com/office/drawing/2014/main" id="{1A77D40E-69DC-4EF7-F96F-B8FE9BC6764C}"/>
                  </a:ext>
                </a:extLst>
              </p:cNvPr>
              <p:cNvPicPr/>
              <p:nvPr/>
            </p:nvPicPr>
            <p:blipFill>
              <a:blip r:embed="rId6"/>
              <a:stretch>
                <a:fillRect/>
              </a:stretch>
            </p:blipFill>
            <p:spPr>
              <a:xfrm>
                <a:off x="5656095" y="1324237"/>
                <a:ext cx="6750" cy="2614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2D69354-1A47-4583-2897-73A0AAFCBAE8}"/>
                  </a:ext>
                </a:extLst>
              </p14:cNvPr>
              <p14:cNvContentPartPr/>
              <p14:nvPr/>
            </p14:nvContentPartPr>
            <p14:xfrm>
              <a:off x="-491586" y="127201"/>
              <a:ext cx="270" cy="270"/>
            </p14:xfrm>
          </p:contentPart>
        </mc:Choice>
        <mc:Fallback xmlns="">
          <p:pic>
            <p:nvPicPr>
              <p:cNvPr id="15" name="Ink 14">
                <a:extLst>
                  <a:ext uri="{FF2B5EF4-FFF2-40B4-BE49-F238E27FC236}">
                    <a16:creationId xmlns:a16="http://schemas.microsoft.com/office/drawing/2014/main" id="{F2D69354-1A47-4583-2897-73A0AAFCBAE8}"/>
                  </a:ext>
                </a:extLst>
              </p:cNvPr>
              <p:cNvPicPr/>
              <p:nvPr/>
            </p:nvPicPr>
            <p:blipFill>
              <a:blip r:embed="rId8"/>
              <a:stretch>
                <a:fillRect/>
              </a:stretch>
            </p:blipFill>
            <p:spPr>
              <a:xfrm>
                <a:off x="-505086" y="113701"/>
                <a:ext cx="27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285A743E-933B-C3EE-1D0A-CE58722B9C54}"/>
                  </a:ext>
                </a:extLst>
              </p14:cNvPr>
              <p14:cNvContentPartPr/>
              <p14:nvPr/>
            </p14:nvContentPartPr>
            <p14:xfrm>
              <a:off x="-491586" y="122341"/>
              <a:ext cx="270" cy="270"/>
            </p14:xfrm>
          </p:contentPart>
        </mc:Choice>
        <mc:Fallback xmlns="">
          <p:pic>
            <p:nvPicPr>
              <p:cNvPr id="16" name="Ink 15">
                <a:extLst>
                  <a:ext uri="{FF2B5EF4-FFF2-40B4-BE49-F238E27FC236}">
                    <a16:creationId xmlns:a16="http://schemas.microsoft.com/office/drawing/2014/main" id="{285A743E-933B-C3EE-1D0A-CE58722B9C54}"/>
                  </a:ext>
                </a:extLst>
              </p:cNvPr>
              <p:cNvPicPr/>
              <p:nvPr/>
            </p:nvPicPr>
            <p:blipFill>
              <a:blip r:embed="rId8"/>
              <a:stretch>
                <a:fillRect/>
              </a:stretch>
            </p:blipFill>
            <p:spPr>
              <a:xfrm>
                <a:off x="-505086" y="108841"/>
                <a:ext cx="27000" cy="27000"/>
              </a:xfrm>
              <a:prstGeom prst="rect">
                <a:avLst/>
              </a:prstGeom>
            </p:spPr>
          </p:pic>
        </mc:Fallback>
      </mc:AlternateContent>
      <p:sp>
        <p:nvSpPr>
          <p:cNvPr id="3" name="Oval 2">
            <a:extLst>
              <a:ext uri="{FF2B5EF4-FFF2-40B4-BE49-F238E27FC236}">
                <a16:creationId xmlns:a16="http://schemas.microsoft.com/office/drawing/2014/main" id="{E58E9C50-1E66-AFE9-86C8-24FA9E1A6724}"/>
              </a:ext>
            </a:extLst>
          </p:cNvPr>
          <p:cNvSpPr/>
          <p:nvPr/>
        </p:nvSpPr>
        <p:spPr>
          <a:xfrm>
            <a:off x="3491914" y="1297193"/>
            <a:ext cx="1551623" cy="77152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solidFill>
                <a:srgbClr val="FF0000"/>
              </a:solidFill>
              <a:latin typeface="Tahoma" panose="020B0604030504040204" pitchFamily="34" charset="0"/>
            </a:endParaRPr>
          </a:p>
        </p:txBody>
      </p:sp>
      <p:sp>
        <p:nvSpPr>
          <p:cNvPr id="4" name="Oval 3">
            <a:extLst>
              <a:ext uri="{FF2B5EF4-FFF2-40B4-BE49-F238E27FC236}">
                <a16:creationId xmlns:a16="http://schemas.microsoft.com/office/drawing/2014/main" id="{186D72E7-8750-8D0A-5E9B-B9220F8A37CD}"/>
              </a:ext>
            </a:extLst>
          </p:cNvPr>
          <p:cNvSpPr/>
          <p:nvPr/>
        </p:nvSpPr>
        <p:spPr>
          <a:xfrm>
            <a:off x="5213982" y="902777"/>
            <a:ext cx="2414960" cy="88661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solidFill>
                <a:srgbClr val="FF0000"/>
              </a:solidFill>
              <a:latin typeface="Tahoma" panose="020B0604030504040204" pitchFamily="34" charset="0"/>
            </a:endParaRPr>
          </a:p>
        </p:txBody>
      </p:sp>
    </p:spTree>
    <p:extLst>
      <p:ext uri="{BB962C8B-B14F-4D97-AF65-F5344CB8AC3E}">
        <p14:creationId xmlns:p14="http://schemas.microsoft.com/office/powerpoint/2010/main" val="38246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FBF-B15A-A5F3-B55A-4741B46015DE}"/>
              </a:ext>
            </a:extLst>
          </p:cNvPr>
          <p:cNvSpPr>
            <a:spLocks noGrp="1"/>
          </p:cNvSpPr>
          <p:nvPr>
            <p:ph type="title"/>
          </p:nvPr>
        </p:nvSpPr>
        <p:spPr>
          <a:xfrm>
            <a:off x="628650" y="-169979"/>
            <a:ext cx="7886700" cy="993775"/>
          </a:xfrm>
        </p:spPr>
        <p:txBody>
          <a:bodyPr anchor="b">
            <a:normAutofit/>
          </a:bodyPr>
          <a:lstStyle/>
          <a:p>
            <a:r>
              <a:rPr lang="en-US" sz="4050" dirty="0">
                <a:solidFill>
                  <a:srgbClr val="0070C0"/>
                </a:solidFill>
              </a:rPr>
              <a:t>Direct observation</a:t>
            </a:r>
          </a:p>
        </p:txBody>
      </p:sp>
      <p:graphicFrame>
        <p:nvGraphicFramePr>
          <p:cNvPr id="5" name="Content Placeholder 2">
            <a:extLst>
              <a:ext uri="{FF2B5EF4-FFF2-40B4-BE49-F238E27FC236}">
                <a16:creationId xmlns:a16="http://schemas.microsoft.com/office/drawing/2014/main" id="{502274F7-2CAE-429D-9A38-6C893D9B6294}"/>
              </a:ext>
            </a:extLst>
          </p:cNvPr>
          <p:cNvGraphicFramePr>
            <a:graphicFrameLocks noGrp="1"/>
          </p:cNvGraphicFramePr>
          <p:nvPr>
            <p:ph idx="1"/>
            <p:extLst>
              <p:ext uri="{D42A27DB-BD31-4B8C-83A1-F6EECF244321}">
                <p14:modId xmlns:p14="http://schemas.microsoft.com/office/powerpoint/2010/main" val="3023953761"/>
              </p:ext>
            </p:extLst>
          </p:nvPr>
        </p:nvGraphicFramePr>
        <p:xfrm>
          <a:off x="628650" y="1042842"/>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69AF2BD-7541-5649-7C95-25CCFF49E6A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518783" y="75501"/>
            <a:ext cx="1331187" cy="1333850"/>
          </a:xfrm>
          <a:prstGeom prst="rect">
            <a:avLst/>
          </a:prstGeom>
        </p:spPr>
      </p:pic>
    </p:spTree>
    <p:extLst>
      <p:ext uri="{BB962C8B-B14F-4D97-AF65-F5344CB8AC3E}">
        <p14:creationId xmlns:p14="http://schemas.microsoft.com/office/powerpoint/2010/main" val="264130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13895-5BD8-0152-0E41-2CF19CC09E8C}"/>
              </a:ext>
            </a:extLst>
          </p:cNvPr>
          <p:cNvSpPr>
            <a:spLocks noGrp="1"/>
          </p:cNvSpPr>
          <p:nvPr>
            <p:ph type="title"/>
          </p:nvPr>
        </p:nvSpPr>
        <p:spPr>
          <a:xfrm>
            <a:off x="206682" y="1032772"/>
            <a:ext cx="2287015" cy="994172"/>
          </a:xfrm>
        </p:spPr>
        <p:txBody>
          <a:bodyPr>
            <a:normAutofit/>
          </a:bodyPr>
          <a:lstStyle/>
          <a:p>
            <a:r>
              <a:rPr lang="en-US" sz="2800" b="1" dirty="0">
                <a:solidFill>
                  <a:schemeClr val="accent2">
                    <a:lumMod val="75000"/>
                  </a:schemeClr>
                </a:solidFill>
              </a:rPr>
              <a:t>Assessment System</a:t>
            </a:r>
          </a:p>
        </p:txBody>
      </p:sp>
      <p:graphicFrame>
        <p:nvGraphicFramePr>
          <p:cNvPr id="7" name="Content Placeholder 6">
            <a:extLst>
              <a:ext uri="{FF2B5EF4-FFF2-40B4-BE49-F238E27FC236}">
                <a16:creationId xmlns:a16="http://schemas.microsoft.com/office/drawing/2014/main" id="{EC78EEA3-CD4E-5023-AC82-F408162411CC}"/>
              </a:ext>
            </a:extLst>
          </p:cNvPr>
          <p:cNvGraphicFramePr>
            <a:graphicFrameLocks noGrp="1"/>
          </p:cNvGraphicFramePr>
          <p:nvPr>
            <p:ph idx="1"/>
            <p:extLst>
              <p:ext uri="{D42A27DB-BD31-4B8C-83A1-F6EECF244321}">
                <p14:modId xmlns:p14="http://schemas.microsoft.com/office/powerpoint/2010/main" val="2756770991"/>
              </p:ext>
            </p:extLst>
          </p:nvPr>
        </p:nvGraphicFramePr>
        <p:xfrm>
          <a:off x="628650" y="847349"/>
          <a:ext cx="6205986" cy="3785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a:extLst>
              <a:ext uri="{FF2B5EF4-FFF2-40B4-BE49-F238E27FC236}">
                <a16:creationId xmlns:a16="http://schemas.microsoft.com/office/drawing/2014/main" id="{2EDF79D1-8B3A-E2B7-0C66-2D07F21716CF}"/>
              </a:ext>
            </a:extLst>
          </p:cNvPr>
          <p:cNvSpPr/>
          <p:nvPr/>
        </p:nvSpPr>
        <p:spPr>
          <a:xfrm>
            <a:off x="2759555" y="76201"/>
            <a:ext cx="1932441" cy="870856"/>
          </a:xfrm>
          <a:prstGeom prst="ellipse">
            <a:avLst/>
          </a:prstGeom>
          <a:solidFill>
            <a:schemeClr val="accent1">
              <a:lumMod val="20000"/>
              <a:lumOff val="80000"/>
            </a:schemeClr>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5">
              <a:buClr>
                <a:srgbClr val="000000"/>
              </a:buClr>
            </a:pPr>
            <a:endParaRPr lang="en-US" sz="1050" kern="0">
              <a:solidFill>
                <a:srgbClr val="FFFFFF"/>
              </a:solidFill>
              <a:latin typeface="Century Gothic" panose="020B0502020202020204"/>
              <a:sym typeface="Arial"/>
            </a:endParaRPr>
          </a:p>
        </p:txBody>
      </p:sp>
      <p:sp>
        <p:nvSpPr>
          <p:cNvPr id="16" name="TextBox 15">
            <a:extLst>
              <a:ext uri="{FF2B5EF4-FFF2-40B4-BE49-F238E27FC236}">
                <a16:creationId xmlns:a16="http://schemas.microsoft.com/office/drawing/2014/main" id="{ADF95B0F-708C-D23E-1CFB-49DE652085DC}"/>
              </a:ext>
            </a:extLst>
          </p:cNvPr>
          <p:cNvSpPr txBox="1"/>
          <p:nvPr/>
        </p:nvSpPr>
        <p:spPr>
          <a:xfrm>
            <a:off x="3015343" y="292221"/>
            <a:ext cx="1448935" cy="415498"/>
          </a:xfrm>
          <a:prstGeom prst="rect">
            <a:avLst/>
          </a:prstGeom>
          <a:solidFill>
            <a:schemeClr val="accent1">
              <a:lumMod val="20000"/>
              <a:lumOff val="80000"/>
            </a:schemeClr>
          </a:solidFill>
        </p:spPr>
        <p:txBody>
          <a:bodyPr wrap="square" rtlCol="0">
            <a:spAutoFit/>
          </a:bodyPr>
          <a:lstStyle/>
          <a:p>
            <a:pPr defTabSz="914355">
              <a:buClr>
                <a:srgbClr val="000000"/>
              </a:buClr>
            </a:pPr>
            <a:r>
              <a:rPr lang="en-US" sz="2100" kern="0" dirty="0">
                <a:solidFill>
                  <a:srgbClr val="000000"/>
                </a:solidFill>
                <a:latin typeface="Arial"/>
                <a:cs typeface="Arial"/>
                <a:sym typeface="Arial"/>
              </a:rPr>
              <a:t>Outcomes</a:t>
            </a:r>
          </a:p>
        </p:txBody>
      </p:sp>
      <p:sp>
        <p:nvSpPr>
          <p:cNvPr id="19" name="TextBox 18">
            <a:extLst>
              <a:ext uri="{FF2B5EF4-FFF2-40B4-BE49-F238E27FC236}">
                <a16:creationId xmlns:a16="http://schemas.microsoft.com/office/drawing/2014/main" id="{D3FF1E3A-851E-B22B-06DC-9A9DD45C6912}"/>
              </a:ext>
            </a:extLst>
          </p:cNvPr>
          <p:cNvSpPr txBox="1"/>
          <p:nvPr/>
        </p:nvSpPr>
        <p:spPr>
          <a:xfrm>
            <a:off x="7317777" y="4161618"/>
            <a:ext cx="1575703" cy="253916"/>
          </a:xfrm>
          <a:prstGeom prst="rect">
            <a:avLst/>
          </a:prstGeom>
          <a:noFill/>
          <a:ln>
            <a:solidFill>
              <a:schemeClr val="accent1">
                <a:lumMod val="75000"/>
              </a:schemeClr>
            </a:solidFill>
          </a:ln>
        </p:spPr>
        <p:txBody>
          <a:bodyPr wrap="square" rtlCol="0">
            <a:spAutoFit/>
          </a:bodyPr>
          <a:lstStyle/>
          <a:p>
            <a:pPr defTabSz="914355">
              <a:buClr>
                <a:srgbClr val="000000"/>
              </a:buClr>
            </a:pPr>
            <a:r>
              <a:rPr lang="en-US" sz="1050" kern="0" dirty="0">
                <a:solidFill>
                  <a:srgbClr val="000000"/>
                </a:solidFill>
                <a:latin typeface="Arial"/>
                <a:cs typeface="Arial"/>
                <a:sym typeface="Arial"/>
              </a:rPr>
              <a:t>Based on Direct OBs</a:t>
            </a:r>
          </a:p>
        </p:txBody>
      </p:sp>
      <p:sp>
        <p:nvSpPr>
          <p:cNvPr id="20" name="TextBox 19">
            <a:extLst>
              <a:ext uri="{FF2B5EF4-FFF2-40B4-BE49-F238E27FC236}">
                <a16:creationId xmlns:a16="http://schemas.microsoft.com/office/drawing/2014/main" id="{E994641E-2971-1BB5-F892-1E7C5F09B6B6}"/>
              </a:ext>
            </a:extLst>
          </p:cNvPr>
          <p:cNvSpPr txBox="1"/>
          <p:nvPr/>
        </p:nvSpPr>
        <p:spPr>
          <a:xfrm>
            <a:off x="6907872" y="3592855"/>
            <a:ext cx="2161760" cy="415498"/>
          </a:xfrm>
          <a:prstGeom prst="rect">
            <a:avLst/>
          </a:prstGeom>
          <a:noFill/>
          <a:ln>
            <a:solidFill>
              <a:schemeClr val="accent1">
                <a:lumMod val="75000"/>
              </a:schemeClr>
            </a:solidFill>
          </a:ln>
        </p:spPr>
        <p:txBody>
          <a:bodyPr wrap="square" rtlCol="0">
            <a:spAutoFit/>
          </a:bodyPr>
          <a:lstStyle/>
          <a:p>
            <a:pPr defTabSz="914355">
              <a:buClr>
                <a:srgbClr val="000000"/>
              </a:buClr>
            </a:pPr>
            <a:r>
              <a:rPr lang="en-US" sz="1050" kern="0" dirty="0">
                <a:solidFill>
                  <a:srgbClr val="000000"/>
                </a:solidFill>
                <a:latin typeface="Arial"/>
                <a:cs typeface="Arial"/>
                <a:sym typeface="Arial"/>
              </a:rPr>
              <a:t>Direct observation with Feedback documented</a:t>
            </a:r>
          </a:p>
        </p:txBody>
      </p:sp>
      <p:sp>
        <p:nvSpPr>
          <p:cNvPr id="21" name="TextBox 20">
            <a:extLst>
              <a:ext uri="{FF2B5EF4-FFF2-40B4-BE49-F238E27FC236}">
                <a16:creationId xmlns:a16="http://schemas.microsoft.com/office/drawing/2014/main" id="{2FDFCE91-5563-A0B6-FEBF-1E00B494C499}"/>
              </a:ext>
            </a:extLst>
          </p:cNvPr>
          <p:cNvSpPr txBox="1"/>
          <p:nvPr/>
        </p:nvSpPr>
        <p:spPr>
          <a:xfrm>
            <a:off x="6503600" y="3068945"/>
            <a:ext cx="2389880" cy="415498"/>
          </a:xfrm>
          <a:prstGeom prst="rect">
            <a:avLst/>
          </a:prstGeom>
          <a:noFill/>
          <a:ln>
            <a:solidFill>
              <a:schemeClr val="accent1">
                <a:lumMod val="75000"/>
              </a:schemeClr>
            </a:solidFill>
          </a:ln>
        </p:spPr>
        <p:txBody>
          <a:bodyPr wrap="square" rtlCol="0">
            <a:spAutoFit/>
          </a:bodyPr>
          <a:lstStyle/>
          <a:p>
            <a:pPr defTabSz="914355">
              <a:buClr>
                <a:srgbClr val="000000"/>
              </a:buClr>
            </a:pPr>
            <a:r>
              <a:rPr lang="en-US" sz="1050" kern="0" dirty="0">
                <a:solidFill>
                  <a:srgbClr val="000000"/>
                </a:solidFill>
                <a:latin typeface="Arial"/>
                <a:cs typeface="Arial"/>
                <a:sym typeface="Arial"/>
              </a:rPr>
              <a:t>Combination of Formative and Summative – Shift Cards</a:t>
            </a:r>
          </a:p>
        </p:txBody>
      </p:sp>
      <p:sp>
        <p:nvSpPr>
          <p:cNvPr id="23" name="TextBox 22">
            <a:extLst>
              <a:ext uri="{FF2B5EF4-FFF2-40B4-BE49-F238E27FC236}">
                <a16:creationId xmlns:a16="http://schemas.microsoft.com/office/drawing/2014/main" id="{3222BBE0-F064-FD09-9BFE-ECF36397731B}"/>
              </a:ext>
            </a:extLst>
          </p:cNvPr>
          <p:cNvSpPr txBox="1"/>
          <p:nvPr/>
        </p:nvSpPr>
        <p:spPr>
          <a:xfrm>
            <a:off x="5769794" y="2457534"/>
            <a:ext cx="2987357" cy="415498"/>
          </a:xfrm>
          <a:prstGeom prst="rect">
            <a:avLst/>
          </a:prstGeom>
          <a:noFill/>
          <a:ln>
            <a:solidFill>
              <a:schemeClr val="accent1">
                <a:lumMod val="75000"/>
              </a:schemeClr>
            </a:solidFill>
          </a:ln>
        </p:spPr>
        <p:txBody>
          <a:bodyPr wrap="square" rtlCol="0">
            <a:spAutoFit/>
          </a:bodyPr>
          <a:lstStyle/>
          <a:p>
            <a:pPr defTabSz="914355">
              <a:buClr>
                <a:srgbClr val="000000"/>
              </a:buClr>
            </a:pPr>
            <a:r>
              <a:rPr lang="en-US" sz="1050" kern="0" dirty="0">
                <a:solidFill>
                  <a:srgbClr val="000000"/>
                </a:solidFill>
                <a:latin typeface="Arial"/>
                <a:cs typeface="Arial"/>
                <a:sym typeface="Arial"/>
              </a:rPr>
              <a:t>Summative Feedback at the end of the Educational Experience</a:t>
            </a:r>
          </a:p>
        </p:txBody>
      </p:sp>
      <p:sp>
        <p:nvSpPr>
          <p:cNvPr id="24" name="TextBox 23">
            <a:extLst>
              <a:ext uri="{FF2B5EF4-FFF2-40B4-BE49-F238E27FC236}">
                <a16:creationId xmlns:a16="http://schemas.microsoft.com/office/drawing/2014/main" id="{5B28B44F-C0B6-6231-071E-215C4BDF0147}"/>
              </a:ext>
            </a:extLst>
          </p:cNvPr>
          <p:cNvSpPr txBox="1"/>
          <p:nvPr/>
        </p:nvSpPr>
        <p:spPr>
          <a:xfrm>
            <a:off x="5025250" y="1843133"/>
            <a:ext cx="3351152" cy="415498"/>
          </a:xfrm>
          <a:prstGeom prst="rect">
            <a:avLst/>
          </a:prstGeom>
          <a:noFill/>
          <a:ln>
            <a:solidFill>
              <a:schemeClr val="accent1">
                <a:lumMod val="75000"/>
              </a:schemeClr>
            </a:solidFill>
          </a:ln>
        </p:spPr>
        <p:txBody>
          <a:bodyPr wrap="square" rtlCol="0">
            <a:spAutoFit/>
          </a:bodyPr>
          <a:lstStyle/>
          <a:p>
            <a:pPr defTabSz="914355">
              <a:buClr>
                <a:srgbClr val="000000"/>
              </a:buClr>
            </a:pPr>
            <a:r>
              <a:rPr lang="en-US" sz="1050" kern="0" dirty="0">
                <a:solidFill>
                  <a:srgbClr val="000000"/>
                </a:solidFill>
                <a:latin typeface="Arial"/>
                <a:cs typeface="Arial"/>
                <a:sym typeface="Arial"/>
              </a:rPr>
              <a:t>Usually done with advisor includes Milestones Review</a:t>
            </a:r>
          </a:p>
        </p:txBody>
      </p:sp>
      <p:sp>
        <p:nvSpPr>
          <p:cNvPr id="25" name="TextBox 24">
            <a:extLst>
              <a:ext uri="{FF2B5EF4-FFF2-40B4-BE49-F238E27FC236}">
                <a16:creationId xmlns:a16="http://schemas.microsoft.com/office/drawing/2014/main" id="{0F48FC90-25B0-82D3-5281-077018FD6A74}"/>
              </a:ext>
            </a:extLst>
          </p:cNvPr>
          <p:cNvSpPr txBox="1"/>
          <p:nvPr/>
        </p:nvSpPr>
        <p:spPr>
          <a:xfrm>
            <a:off x="4661455" y="1168958"/>
            <a:ext cx="3351153" cy="253916"/>
          </a:xfrm>
          <a:prstGeom prst="rect">
            <a:avLst/>
          </a:prstGeom>
          <a:noFill/>
          <a:ln>
            <a:solidFill>
              <a:schemeClr val="accent1">
                <a:lumMod val="75000"/>
              </a:schemeClr>
            </a:solidFill>
          </a:ln>
        </p:spPr>
        <p:txBody>
          <a:bodyPr wrap="square" rtlCol="0">
            <a:spAutoFit/>
          </a:bodyPr>
          <a:lstStyle/>
          <a:p>
            <a:pPr defTabSz="914355">
              <a:buClr>
                <a:srgbClr val="000000"/>
              </a:buClr>
            </a:pPr>
            <a:r>
              <a:rPr lang="en-US" sz="1050" kern="0" dirty="0">
                <a:solidFill>
                  <a:srgbClr val="000000"/>
                </a:solidFill>
                <a:latin typeface="Arial"/>
                <a:cs typeface="Arial"/>
                <a:sym typeface="Arial"/>
              </a:rPr>
              <a:t>Graduation Summative Eval for Autonomous Practice</a:t>
            </a:r>
          </a:p>
        </p:txBody>
      </p:sp>
      <p:sp>
        <p:nvSpPr>
          <p:cNvPr id="30" name="Right Arrow 29">
            <a:extLst>
              <a:ext uri="{FF2B5EF4-FFF2-40B4-BE49-F238E27FC236}">
                <a16:creationId xmlns:a16="http://schemas.microsoft.com/office/drawing/2014/main" id="{AC1BA3A2-F070-894E-663A-836FF398AD04}"/>
              </a:ext>
            </a:extLst>
          </p:cNvPr>
          <p:cNvSpPr/>
          <p:nvPr/>
        </p:nvSpPr>
        <p:spPr>
          <a:xfrm>
            <a:off x="6577969" y="4214992"/>
            <a:ext cx="733806" cy="197014"/>
          </a:xfrm>
          <a:prstGeom prst="rightArrow">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5">
              <a:buClr>
                <a:srgbClr val="000000"/>
              </a:buClr>
            </a:pPr>
            <a:endParaRPr lang="en-US" sz="1050" kern="0">
              <a:solidFill>
                <a:srgbClr val="FFFFFF"/>
              </a:solidFill>
              <a:latin typeface="Century Gothic" panose="020B0502020202020204"/>
              <a:sym typeface="Arial"/>
            </a:endParaRPr>
          </a:p>
        </p:txBody>
      </p:sp>
      <p:sp>
        <p:nvSpPr>
          <p:cNvPr id="31" name="Right Arrow 30">
            <a:extLst>
              <a:ext uri="{FF2B5EF4-FFF2-40B4-BE49-F238E27FC236}">
                <a16:creationId xmlns:a16="http://schemas.microsoft.com/office/drawing/2014/main" id="{E8DE1568-3816-1C21-E13F-F63FB86362AE}"/>
              </a:ext>
            </a:extLst>
          </p:cNvPr>
          <p:cNvSpPr/>
          <p:nvPr/>
        </p:nvSpPr>
        <p:spPr>
          <a:xfrm>
            <a:off x="6132022" y="3755831"/>
            <a:ext cx="733806" cy="164692"/>
          </a:xfrm>
          <a:prstGeom prst="rightArrow">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5">
              <a:buClr>
                <a:srgbClr val="000000"/>
              </a:buClr>
            </a:pPr>
            <a:endParaRPr lang="en-US" sz="1050" kern="0">
              <a:solidFill>
                <a:srgbClr val="FFFFFF"/>
              </a:solidFill>
              <a:latin typeface="Century Gothic" panose="020B0502020202020204"/>
              <a:sym typeface="Arial"/>
            </a:endParaRPr>
          </a:p>
        </p:txBody>
      </p:sp>
      <p:sp>
        <p:nvSpPr>
          <p:cNvPr id="32" name="Right Arrow 31">
            <a:extLst>
              <a:ext uri="{FF2B5EF4-FFF2-40B4-BE49-F238E27FC236}">
                <a16:creationId xmlns:a16="http://schemas.microsoft.com/office/drawing/2014/main" id="{7B9C461F-913E-81B5-FB52-D174CCBF781A}"/>
              </a:ext>
            </a:extLst>
          </p:cNvPr>
          <p:cNvSpPr/>
          <p:nvPr/>
        </p:nvSpPr>
        <p:spPr>
          <a:xfrm>
            <a:off x="5765119" y="3164403"/>
            <a:ext cx="733806" cy="164692"/>
          </a:xfrm>
          <a:prstGeom prst="rightArrow">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5">
              <a:buClr>
                <a:srgbClr val="000000"/>
              </a:buClr>
            </a:pPr>
            <a:endParaRPr lang="en-US" sz="1050" kern="0">
              <a:solidFill>
                <a:srgbClr val="FFFFFF"/>
              </a:solidFill>
              <a:latin typeface="Century Gothic" panose="020B0502020202020204"/>
              <a:sym typeface="Arial"/>
            </a:endParaRPr>
          </a:p>
        </p:txBody>
      </p:sp>
      <p:sp>
        <p:nvSpPr>
          <p:cNvPr id="33" name="Right Arrow 32">
            <a:extLst>
              <a:ext uri="{FF2B5EF4-FFF2-40B4-BE49-F238E27FC236}">
                <a16:creationId xmlns:a16="http://schemas.microsoft.com/office/drawing/2014/main" id="{7AE844D9-E99F-D30D-4905-CEF94E60AF76}"/>
              </a:ext>
            </a:extLst>
          </p:cNvPr>
          <p:cNvSpPr/>
          <p:nvPr/>
        </p:nvSpPr>
        <p:spPr>
          <a:xfrm>
            <a:off x="5100451" y="2489050"/>
            <a:ext cx="582542" cy="164692"/>
          </a:xfrm>
          <a:prstGeom prst="rightArrow">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5">
              <a:buClr>
                <a:srgbClr val="000000"/>
              </a:buClr>
            </a:pPr>
            <a:endParaRPr lang="en-US" sz="1050" kern="0">
              <a:solidFill>
                <a:srgbClr val="FFFFFF"/>
              </a:solidFill>
              <a:latin typeface="Century Gothic" panose="020B0502020202020204"/>
              <a:sym typeface="Arial"/>
            </a:endParaRPr>
          </a:p>
        </p:txBody>
      </p:sp>
      <p:sp>
        <p:nvSpPr>
          <p:cNvPr id="34" name="Right Arrow 33">
            <a:extLst>
              <a:ext uri="{FF2B5EF4-FFF2-40B4-BE49-F238E27FC236}">
                <a16:creationId xmlns:a16="http://schemas.microsoft.com/office/drawing/2014/main" id="{41E7DAD6-6EE8-15AD-B64F-AC20984D04EA}"/>
              </a:ext>
            </a:extLst>
          </p:cNvPr>
          <p:cNvSpPr/>
          <p:nvPr/>
        </p:nvSpPr>
        <p:spPr>
          <a:xfrm>
            <a:off x="4691996" y="1981635"/>
            <a:ext cx="333255" cy="164692"/>
          </a:xfrm>
          <a:prstGeom prst="rightArrow">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5">
              <a:buClr>
                <a:srgbClr val="000000"/>
              </a:buClr>
            </a:pPr>
            <a:endParaRPr lang="en-US" sz="1050" kern="0">
              <a:solidFill>
                <a:srgbClr val="FFFFFF"/>
              </a:solidFill>
              <a:latin typeface="Century Gothic" panose="020B0502020202020204"/>
              <a:sym typeface="Arial"/>
            </a:endParaRPr>
          </a:p>
        </p:txBody>
      </p:sp>
      <p:sp>
        <p:nvSpPr>
          <p:cNvPr id="35" name="Right Arrow 34">
            <a:extLst>
              <a:ext uri="{FF2B5EF4-FFF2-40B4-BE49-F238E27FC236}">
                <a16:creationId xmlns:a16="http://schemas.microsoft.com/office/drawing/2014/main" id="{BFED29D2-3EEA-569F-C56D-256AA9884B2F}"/>
              </a:ext>
            </a:extLst>
          </p:cNvPr>
          <p:cNvSpPr/>
          <p:nvPr/>
        </p:nvSpPr>
        <p:spPr>
          <a:xfrm>
            <a:off x="4131023" y="1365166"/>
            <a:ext cx="333255" cy="164692"/>
          </a:xfrm>
          <a:prstGeom prst="rightArrow">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5">
              <a:buClr>
                <a:srgbClr val="000000"/>
              </a:buClr>
            </a:pPr>
            <a:endParaRPr lang="en-US" sz="1050" kern="0">
              <a:solidFill>
                <a:srgbClr val="0070C0"/>
              </a:solidFill>
              <a:latin typeface="Century Gothic" panose="020B0502020202020204"/>
              <a:sym typeface="Arial"/>
            </a:endParaRPr>
          </a:p>
        </p:txBody>
      </p:sp>
    </p:spTree>
    <p:extLst>
      <p:ext uri="{BB962C8B-B14F-4D97-AF65-F5344CB8AC3E}">
        <p14:creationId xmlns:p14="http://schemas.microsoft.com/office/powerpoint/2010/main" val="22005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4" grpId="0" animBg="1"/>
      <p:bldP spid="25" grpId="0" animBg="1"/>
      <p:bldP spid="30" grpId="0" animBg="1"/>
      <p:bldP spid="31" grpId="0" animBg="1"/>
      <p:bldP spid="32"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DD1B-F725-BC31-C9C9-421F6213F091}"/>
              </a:ext>
            </a:extLst>
          </p:cNvPr>
          <p:cNvSpPr>
            <a:spLocks noGrp="1"/>
          </p:cNvSpPr>
          <p:nvPr>
            <p:ph type="title"/>
          </p:nvPr>
        </p:nvSpPr>
        <p:spPr>
          <a:xfrm>
            <a:off x="646297" y="289412"/>
            <a:ext cx="6571060" cy="801056"/>
          </a:xfrm>
        </p:spPr>
        <p:txBody>
          <a:bodyPr>
            <a:normAutofit fontScale="90000"/>
          </a:bodyPr>
          <a:lstStyle/>
          <a:p>
            <a:r>
              <a:rPr lang="en-US" b="1" dirty="0"/>
              <a:t>Today’s Objectives</a:t>
            </a:r>
            <a:br>
              <a:rPr lang="en-US" b="1" dirty="0">
                <a:solidFill>
                  <a:srgbClr val="92D050"/>
                </a:solidFill>
              </a:rPr>
            </a:br>
            <a:r>
              <a:rPr lang="en-US" sz="2100" dirty="0"/>
              <a:t>By the end of today, residents will be able to:</a:t>
            </a:r>
          </a:p>
        </p:txBody>
      </p:sp>
      <p:graphicFrame>
        <p:nvGraphicFramePr>
          <p:cNvPr id="4" name="Content Placeholder 3">
            <a:extLst>
              <a:ext uri="{FF2B5EF4-FFF2-40B4-BE49-F238E27FC236}">
                <a16:creationId xmlns:a16="http://schemas.microsoft.com/office/drawing/2014/main" id="{FD9C365A-8423-9EEA-5EEE-28DE27575207}"/>
              </a:ext>
            </a:extLst>
          </p:cNvPr>
          <p:cNvGraphicFramePr>
            <a:graphicFrameLocks noGrp="1"/>
          </p:cNvGraphicFramePr>
          <p:nvPr>
            <p:ph idx="1"/>
            <p:extLst>
              <p:ext uri="{D42A27DB-BD31-4B8C-83A1-F6EECF244321}">
                <p14:modId xmlns:p14="http://schemas.microsoft.com/office/powerpoint/2010/main" val="2998289272"/>
              </p:ext>
            </p:extLst>
          </p:nvPr>
        </p:nvGraphicFramePr>
        <p:xfrm>
          <a:off x="439496" y="1365814"/>
          <a:ext cx="7581759" cy="3087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18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E21A-5608-4040-73BE-685622474842}"/>
              </a:ext>
            </a:extLst>
          </p:cNvPr>
          <p:cNvSpPr>
            <a:spLocks noGrp="1"/>
          </p:cNvSpPr>
          <p:nvPr>
            <p:ph type="title"/>
          </p:nvPr>
        </p:nvSpPr>
        <p:spPr/>
        <p:txBody>
          <a:bodyPr/>
          <a:lstStyle/>
          <a:p>
            <a:r>
              <a:rPr lang="en-US" b="1" dirty="0">
                <a:solidFill>
                  <a:srgbClr val="0070C0"/>
                </a:solidFill>
              </a:rPr>
              <a:t>POLL</a:t>
            </a:r>
          </a:p>
        </p:txBody>
      </p:sp>
      <p:sp>
        <p:nvSpPr>
          <p:cNvPr id="5" name="Content Placeholder 4">
            <a:extLst>
              <a:ext uri="{FF2B5EF4-FFF2-40B4-BE49-F238E27FC236}">
                <a16:creationId xmlns:a16="http://schemas.microsoft.com/office/drawing/2014/main" id="{4E5247B5-BD0E-5C08-577B-4391855BF0AC}"/>
              </a:ext>
            </a:extLst>
          </p:cNvPr>
          <p:cNvSpPr>
            <a:spLocks noGrp="1"/>
          </p:cNvSpPr>
          <p:nvPr>
            <p:ph idx="1"/>
          </p:nvPr>
        </p:nvSpPr>
        <p:spPr>
          <a:xfrm>
            <a:off x="569927" y="1268413"/>
            <a:ext cx="7886700" cy="3262312"/>
          </a:xfrm>
        </p:spPr>
        <p:txBody>
          <a:bodyPr>
            <a:normAutofit/>
          </a:bodyPr>
          <a:lstStyle/>
          <a:p>
            <a:pPr marL="0" indent="0">
              <a:buNone/>
            </a:pPr>
            <a:r>
              <a:rPr lang="en-US" b="1" dirty="0"/>
              <a:t>How often are you directly observed by faculty when seeing a patient?</a:t>
            </a:r>
          </a:p>
          <a:p>
            <a:pPr marL="0" indent="0">
              <a:buNone/>
            </a:pPr>
            <a:endParaRPr lang="en-US" b="1" dirty="0"/>
          </a:p>
          <a:p>
            <a:pPr marL="257175" indent="-257175">
              <a:buFont typeface="+mj-lt"/>
              <a:buAutoNum type="alphaUcPeriod"/>
            </a:pPr>
            <a:r>
              <a:rPr lang="en-US" dirty="0"/>
              <a:t>Rarely, other than with procedures</a:t>
            </a:r>
          </a:p>
          <a:p>
            <a:pPr marL="257175" indent="-257175">
              <a:buFont typeface="+mj-lt"/>
              <a:buAutoNum type="alphaUcPeriod"/>
            </a:pPr>
            <a:r>
              <a:rPr lang="en-US" dirty="0"/>
              <a:t>Often, but not usually documented</a:t>
            </a:r>
          </a:p>
          <a:p>
            <a:pPr marL="257175" indent="-257175">
              <a:buFont typeface="+mj-lt"/>
              <a:buAutoNum type="alphaUcPeriod"/>
            </a:pPr>
            <a:r>
              <a:rPr lang="en-US" dirty="0"/>
              <a:t>Often, and almost always with documentation</a:t>
            </a:r>
          </a:p>
          <a:p>
            <a:pPr marL="257175" indent="-257175">
              <a:buFont typeface="+mj-lt"/>
              <a:buAutoNum type="alphaUcPeriod"/>
            </a:pPr>
            <a:r>
              <a:rPr lang="en-US" dirty="0"/>
              <a:t>Too much</a:t>
            </a:r>
          </a:p>
          <a:p>
            <a:pPr marL="257175" indent="-257175">
              <a:buFont typeface="+mj-lt"/>
              <a:buAutoNum type="alphaUcPeriod"/>
            </a:pPr>
            <a:endParaRPr lang="en-US" dirty="0"/>
          </a:p>
        </p:txBody>
      </p:sp>
    </p:spTree>
    <p:extLst>
      <p:ext uri="{BB962C8B-B14F-4D97-AF65-F5344CB8AC3E}">
        <p14:creationId xmlns:p14="http://schemas.microsoft.com/office/powerpoint/2010/main" val="196192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11"/>
          <p:cNvPicPr preferRelativeResize="0">
            <a:picLocks noGrp="1"/>
          </p:cNvPicPr>
          <p:nvPr>
            <p:ph type="body" idx="1"/>
          </p:nvPr>
        </p:nvPicPr>
        <p:blipFill rotWithShape="1">
          <a:blip r:embed="rId3">
            <a:alphaModFix/>
          </a:blip>
          <a:srcRect/>
          <a:stretch/>
        </p:blipFill>
        <p:spPr>
          <a:xfrm>
            <a:off x="959253" y="95491"/>
            <a:ext cx="7378861" cy="4314464"/>
          </a:xfrm>
          <a:prstGeom prst="rect">
            <a:avLst/>
          </a:prstGeom>
          <a:noFill/>
          <a:ln>
            <a:noFill/>
          </a:ln>
        </p:spPr>
      </p:pic>
      <p:sp>
        <p:nvSpPr>
          <p:cNvPr id="2" name="TextBox 1">
            <a:extLst>
              <a:ext uri="{FF2B5EF4-FFF2-40B4-BE49-F238E27FC236}">
                <a16:creationId xmlns:a16="http://schemas.microsoft.com/office/drawing/2014/main" id="{A8064FDE-12E4-47D0-4DBC-CF8A25AB701F}"/>
              </a:ext>
            </a:extLst>
          </p:cNvPr>
          <p:cNvSpPr txBox="1"/>
          <p:nvPr/>
        </p:nvSpPr>
        <p:spPr>
          <a:xfrm>
            <a:off x="5694744" y="1336876"/>
            <a:ext cx="2302233" cy="415498"/>
          </a:xfrm>
          <a:prstGeom prst="rect">
            <a:avLst/>
          </a:prstGeom>
          <a:noFill/>
          <a:ln>
            <a:solidFill>
              <a:schemeClr val="accent1">
                <a:lumMod val="75000"/>
              </a:schemeClr>
            </a:solidFill>
          </a:ln>
        </p:spPr>
        <p:txBody>
          <a:bodyPr wrap="none" rtlCol="0">
            <a:spAutoFit/>
          </a:bodyPr>
          <a:lstStyle/>
          <a:p>
            <a:r>
              <a:rPr lang="en-US" sz="2100" b="1" dirty="0">
                <a:solidFill>
                  <a:schemeClr val="accent2">
                    <a:lumMod val="75000"/>
                  </a:schemeClr>
                </a:solidFill>
              </a:rPr>
              <a:t>Canada does 1500!</a:t>
            </a:r>
          </a:p>
        </p:txBody>
      </p:sp>
      <p:sp>
        <p:nvSpPr>
          <p:cNvPr id="3" name="Oval 2">
            <a:extLst>
              <a:ext uri="{FF2B5EF4-FFF2-40B4-BE49-F238E27FC236}">
                <a16:creationId xmlns:a16="http://schemas.microsoft.com/office/drawing/2014/main" id="{A079B9A2-45BD-A272-5874-37587225C0D2}"/>
              </a:ext>
            </a:extLst>
          </p:cNvPr>
          <p:cNvSpPr/>
          <p:nvPr/>
        </p:nvSpPr>
        <p:spPr>
          <a:xfrm>
            <a:off x="4765876" y="1729291"/>
            <a:ext cx="685800" cy="39241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443C-ABA9-2777-AF68-14D3D3667C2C}"/>
              </a:ext>
            </a:extLst>
          </p:cNvPr>
          <p:cNvSpPr>
            <a:spLocks noGrp="1"/>
          </p:cNvSpPr>
          <p:nvPr>
            <p:ph type="title"/>
          </p:nvPr>
        </p:nvSpPr>
        <p:spPr/>
        <p:txBody>
          <a:bodyPr>
            <a:noAutofit/>
          </a:bodyPr>
          <a:lstStyle/>
          <a:p>
            <a:r>
              <a:rPr lang="en-US" b="1" dirty="0">
                <a:solidFill>
                  <a:schemeClr val="accent2">
                    <a:lumMod val="75000"/>
                  </a:schemeClr>
                </a:solidFill>
              </a:rPr>
              <a:t>Proposed Roll out:</a:t>
            </a:r>
            <a:br>
              <a:rPr lang="en-US" b="1" dirty="0">
                <a:solidFill>
                  <a:schemeClr val="accent2">
                    <a:lumMod val="75000"/>
                  </a:schemeClr>
                </a:solidFill>
              </a:rPr>
            </a:b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9F3E59FE-D34E-92EC-4A08-01E3890BB223}"/>
              </a:ext>
            </a:extLst>
          </p:cNvPr>
          <p:cNvSpPr>
            <a:spLocks noGrp="1"/>
          </p:cNvSpPr>
          <p:nvPr>
            <p:ph idx="1"/>
          </p:nvPr>
        </p:nvSpPr>
        <p:spPr>
          <a:xfrm>
            <a:off x="478179" y="1161669"/>
            <a:ext cx="7886700" cy="3262312"/>
          </a:xfrm>
        </p:spPr>
        <p:txBody>
          <a:bodyPr>
            <a:normAutofit/>
          </a:bodyPr>
          <a:lstStyle/>
          <a:p>
            <a:pPr marL="150872" lvl="1" indent="0">
              <a:buNone/>
            </a:pPr>
            <a:r>
              <a:rPr lang="en-US" sz="2400" b="1" u="sng" dirty="0">
                <a:solidFill>
                  <a:schemeClr val="accent1">
                    <a:lumMod val="75000"/>
                  </a:schemeClr>
                </a:solidFill>
              </a:rPr>
              <a:t>ACGME </a:t>
            </a:r>
            <a:r>
              <a:rPr lang="en-US" sz="2400" b="1" dirty="0">
                <a:solidFill>
                  <a:schemeClr val="accent1">
                    <a:lumMod val="75000"/>
                  </a:schemeClr>
                </a:solidFill>
              </a:rPr>
              <a:t> </a:t>
            </a:r>
          </a:p>
          <a:p>
            <a:pPr lvl="1">
              <a:buFont typeface="Wingdings" pitchFamily="2" charset="2"/>
              <a:buChar char="§"/>
            </a:pPr>
            <a:r>
              <a:rPr lang="en-US" sz="2400" dirty="0">
                <a:solidFill>
                  <a:schemeClr val="tx1"/>
                </a:solidFill>
              </a:rPr>
              <a:t>PD attestation of competency in</a:t>
            </a:r>
            <a:r>
              <a:rPr lang="en-US" sz="2400" b="1" i="1" dirty="0">
                <a:solidFill>
                  <a:schemeClr val="tx1"/>
                </a:solidFill>
              </a:rPr>
              <a:t> Outcomes</a:t>
            </a:r>
            <a:r>
              <a:rPr lang="en-US" sz="2400" i="1" dirty="0">
                <a:solidFill>
                  <a:schemeClr val="tx1"/>
                </a:solidFill>
              </a:rPr>
              <a:t>, </a:t>
            </a:r>
            <a:r>
              <a:rPr lang="en-US" sz="2400" dirty="0">
                <a:solidFill>
                  <a:schemeClr val="tx1"/>
                </a:solidFill>
              </a:rPr>
              <a:t>with support of CCCs</a:t>
            </a:r>
          </a:p>
          <a:p>
            <a:pPr marL="150872" lvl="1" indent="0">
              <a:buNone/>
            </a:pPr>
            <a:endParaRPr lang="en-US" sz="2400" dirty="0">
              <a:solidFill>
                <a:schemeClr val="accent1">
                  <a:lumMod val="75000"/>
                </a:schemeClr>
              </a:solidFill>
            </a:endParaRPr>
          </a:p>
          <a:p>
            <a:pPr marL="150872" lvl="1" indent="0">
              <a:buNone/>
            </a:pPr>
            <a:r>
              <a:rPr lang="en-US" sz="2400" b="1" u="sng" dirty="0">
                <a:solidFill>
                  <a:schemeClr val="accent1">
                    <a:lumMod val="75000"/>
                  </a:schemeClr>
                </a:solidFill>
              </a:rPr>
              <a:t>ABFM</a:t>
            </a:r>
          </a:p>
          <a:p>
            <a:pPr lvl="2">
              <a:buFont typeface="Arial" panose="020B0604020202020204" pitchFamily="34" charset="0"/>
              <a:buChar char="•"/>
            </a:pPr>
            <a:r>
              <a:rPr lang="en-US" sz="2400" dirty="0">
                <a:solidFill>
                  <a:schemeClr val="tx1"/>
                </a:solidFill>
              </a:rPr>
              <a:t>Implementation over </a:t>
            </a:r>
            <a:r>
              <a:rPr lang="en-US" sz="2400" i="1" u="sng" dirty="0">
                <a:solidFill>
                  <a:schemeClr val="tx1"/>
                </a:solidFill>
              </a:rPr>
              <a:t>three</a:t>
            </a:r>
            <a:r>
              <a:rPr lang="en-US" sz="2400" dirty="0">
                <a:solidFill>
                  <a:schemeClr val="tx1"/>
                </a:solidFill>
              </a:rPr>
              <a:t> years</a:t>
            </a:r>
          </a:p>
          <a:p>
            <a:pPr lvl="2">
              <a:buFont typeface="Arial" panose="020B0604020202020204" pitchFamily="34" charset="0"/>
              <a:buChar char="•"/>
            </a:pPr>
            <a:r>
              <a:rPr lang="en-US" sz="2400" dirty="0">
                <a:solidFill>
                  <a:schemeClr val="tx1"/>
                </a:solidFill>
              </a:rPr>
              <a:t>15 Outcomes</a:t>
            </a:r>
          </a:p>
          <a:p>
            <a:pPr lvl="2">
              <a:buFont typeface="Arial" panose="020B0604020202020204" pitchFamily="34" charset="0"/>
              <a:buChar char="•"/>
            </a:pPr>
            <a:r>
              <a:rPr lang="en-US" sz="2400" b="1" i="1" dirty="0">
                <a:solidFill>
                  <a:schemeClr val="tx1"/>
                </a:solidFill>
              </a:rPr>
              <a:t>Five per year, </a:t>
            </a:r>
            <a:r>
              <a:rPr lang="en-US" sz="2400" dirty="0">
                <a:solidFill>
                  <a:schemeClr val="tx1"/>
                </a:solidFill>
              </a:rPr>
              <a:t>sequential addition</a:t>
            </a:r>
          </a:p>
          <a:p>
            <a:endParaRPr lang="en-US" dirty="0"/>
          </a:p>
        </p:txBody>
      </p:sp>
      <p:pic>
        <p:nvPicPr>
          <p:cNvPr id="4" name="Picture 3">
            <a:extLst>
              <a:ext uri="{FF2B5EF4-FFF2-40B4-BE49-F238E27FC236}">
                <a16:creationId xmlns:a16="http://schemas.microsoft.com/office/drawing/2014/main" id="{91919674-11A9-B1EE-9DBB-69CC837A6F26}"/>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837473B0-CC2E-450A-ABE3-18F120FF3D39}">
                <a1611:picAttrSrcUrl xmlns:a1611="http://schemas.microsoft.com/office/drawing/2016/11/main" r:id="rId5"/>
              </a:ext>
            </a:extLst>
          </a:blip>
          <a:stretch>
            <a:fillRect/>
          </a:stretch>
        </p:blipFill>
        <p:spPr>
          <a:xfrm>
            <a:off x="6335802" y="151139"/>
            <a:ext cx="1911708" cy="1240772"/>
          </a:xfrm>
          <a:prstGeom prst="rect">
            <a:avLst/>
          </a:prstGeom>
        </p:spPr>
      </p:pic>
    </p:spTree>
    <p:extLst>
      <p:ext uri="{BB962C8B-B14F-4D97-AF65-F5344CB8AC3E}">
        <p14:creationId xmlns:p14="http://schemas.microsoft.com/office/powerpoint/2010/main" val="375129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A9B4-309A-932C-9826-1D03CB796DCF}"/>
              </a:ext>
            </a:extLst>
          </p:cNvPr>
          <p:cNvSpPr>
            <a:spLocks noGrp="1"/>
          </p:cNvSpPr>
          <p:nvPr>
            <p:ph type="title"/>
          </p:nvPr>
        </p:nvSpPr>
        <p:spPr>
          <a:noFill/>
        </p:spPr>
        <p:txBody>
          <a:bodyPr>
            <a:noAutofit/>
          </a:bodyPr>
          <a:lstStyle/>
          <a:p>
            <a:pPr algn="ctr"/>
            <a:r>
              <a:rPr lang="en-US" sz="3600" dirty="0">
                <a:solidFill>
                  <a:schemeClr val="accent2">
                    <a:lumMod val="75000"/>
                  </a:schemeClr>
                </a:solidFill>
                <a:latin typeface="+mn-lt"/>
              </a:rPr>
              <a:t>Readiness </a:t>
            </a:r>
            <a:r>
              <a:rPr lang="en-US" dirty="0">
                <a:solidFill>
                  <a:schemeClr val="accent2">
                    <a:lumMod val="75000"/>
                  </a:schemeClr>
                </a:solidFill>
                <a:latin typeface="+mn-lt"/>
              </a:rPr>
              <a:t>for</a:t>
            </a:r>
            <a:r>
              <a:rPr lang="en-US" sz="3600" dirty="0">
                <a:solidFill>
                  <a:schemeClr val="accent2">
                    <a:lumMod val="75000"/>
                  </a:schemeClr>
                </a:solidFill>
                <a:latin typeface="+mn-lt"/>
              </a:rPr>
              <a:t> Board Eligibility</a:t>
            </a:r>
          </a:p>
        </p:txBody>
      </p:sp>
      <p:sp>
        <p:nvSpPr>
          <p:cNvPr id="3" name="Content Placeholder 2">
            <a:extLst>
              <a:ext uri="{FF2B5EF4-FFF2-40B4-BE49-F238E27FC236}">
                <a16:creationId xmlns:a16="http://schemas.microsoft.com/office/drawing/2014/main" id="{3004FD4B-A9BE-8522-C4BB-6C6A691FED25}"/>
              </a:ext>
            </a:extLst>
          </p:cNvPr>
          <p:cNvSpPr>
            <a:spLocks noGrp="1"/>
          </p:cNvSpPr>
          <p:nvPr>
            <p:ph idx="1"/>
          </p:nvPr>
        </p:nvSpPr>
        <p:spPr>
          <a:noFill/>
        </p:spPr>
        <p:txBody>
          <a:bodyPr>
            <a:normAutofit/>
          </a:bodyPr>
          <a:lstStyle/>
          <a:p>
            <a:pPr marL="0" indent="0">
              <a:buNone/>
            </a:pPr>
            <a:r>
              <a:rPr lang="en-US" sz="2400" b="1" dirty="0">
                <a:solidFill>
                  <a:schemeClr val="tx1"/>
                </a:solidFill>
              </a:rPr>
              <a:t>Currently:</a:t>
            </a:r>
          </a:p>
          <a:p>
            <a:pPr>
              <a:buFont typeface="Arial" panose="020B0604020202020204" pitchFamily="34" charset="0"/>
              <a:buChar char="•"/>
            </a:pPr>
            <a:r>
              <a:rPr lang="en-US" sz="2400" dirty="0">
                <a:solidFill>
                  <a:schemeClr val="tx1"/>
                </a:solidFill>
              </a:rPr>
              <a:t>40 weeks of continuity per year</a:t>
            </a:r>
          </a:p>
          <a:p>
            <a:pPr>
              <a:buFont typeface="Arial" panose="020B0604020202020204" pitchFamily="34" charset="0"/>
              <a:buChar char="•"/>
            </a:pPr>
            <a:r>
              <a:rPr lang="en-US" sz="2400" dirty="0">
                <a:solidFill>
                  <a:schemeClr val="tx1"/>
                </a:solidFill>
              </a:rPr>
              <a:t>1000 hours of continuity care  </a:t>
            </a:r>
          </a:p>
          <a:p>
            <a:pPr>
              <a:buFont typeface="Arial" panose="020B0604020202020204" pitchFamily="34" charset="0"/>
              <a:buChar char="•"/>
            </a:pPr>
            <a:r>
              <a:rPr lang="en-US" sz="2400" dirty="0">
                <a:solidFill>
                  <a:schemeClr val="tx1"/>
                </a:solidFill>
              </a:rPr>
              <a:t>Measurement of continuity, referral rates, etc</a:t>
            </a:r>
            <a:r>
              <a:rPr lang="en-US" sz="2400" dirty="0"/>
              <a:t>.</a:t>
            </a:r>
          </a:p>
          <a:p>
            <a:pPr>
              <a:buFont typeface="Arial" panose="020B0604020202020204" pitchFamily="34" charset="0"/>
              <a:buChar char="•"/>
            </a:pPr>
            <a:r>
              <a:rPr lang="en-US" sz="2400" dirty="0">
                <a:solidFill>
                  <a:schemeClr val="tx1"/>
                </a:solidFill>
              </a:rPr>
              <a:t>PDs attest to “readiness for autonomous practice” -  using </a:t>
            </a:r>
            <a:r>
              <a:rPr lang="en-US" sz="2400" b="1" dirty="0">
                <a:solidFill>
                  <a:schemeClr val="tx1"/>
                </a:solidFill>
              </a:rPr>
              <a:t>Outcomes</a:t>
            </a:r>
          </a:p>
        </p:txBody>
      </p:sp>
    </p:spTree>
    <p:extLst>
      <p:ext uri="{BB962C8B-B14F-4D97-AF65-F5344CB8AC3E}">
        <p14:creationId xmlns:p14="http://schemas.microsoft.com/office/powerpoint/2010/main" val="245267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C6EE-282D-43A5-991A-11A4FEE3C811}"/>
              </a:ext>
            </a:extLst>
          </p:cNvPr>
          <p:cNvSpPr>
            <a:spLocks noGrp="1"/>
          </p:cNvSpPr>
          <p:nvPr>
            <p:ph type="title"/>
          </p:nvPr>
        </p:nvSpPr>
        <p:spPr>
          <a:xfrm>
            <a:off x="478179" y="0"/>
            <a:ext cx="7886700" cy="993775"/>
          </a:xfrm>
        </p:spPr>
        <p:txBody>
          <a:bodyPr anchor="ctr">
            <a:normAutofit/>
          </a:bodyPr>
          <a:lstStyle/>
          <a:p>
            <a:r>
              <a:rPr lang="en-US" b="1" dirty="0">
                <a:solidFill>
                  <a:schemeClr val="accent2">
                    <a:lumMod val="75000"/>
                  </a:schemeClr>
                </a:solidFill>
              </a:rPr>
              <a:t>Barriers to overcome?</a:t>
            </a:r>
          </a:p>
        </p:txBody>
      </p:sp>
      <p:graphicFrame>
        <p:nvGraphicFramePr>
          <p:cNvPr id="5" name="Content Placeholder 2">
            <a:extLst>
              <a:ext uri="{FF2B5EF4-FFF2-40B4-BE49-F238E27FC236}">
                <a16:creationId xmlns:a16="http://schemas.microsoft.com/office/drawing/2014/main" id="{3663789E-6324-471E-BEDC-80AD629213CC}"/>
              </a:ext>
            </a:extLst>
          </p:cNvPr>
          <p:cNvGraphicFramePr>
            <a:graphicFrameLocks noGrp="1"/>
          </p:cNvGraphicFramePr>
          <p:nvPr>
            <p:ph idx="1"/>
            <p:extLst>
              <p:ext uri="{D42A27DB-BD31-4B8C-83A1-F6EECF244321}">
                <p14:modId xmlns:p14="http://schemas.microsoft.com/office/powerpoint/2010/main" val="3452316000"/>
              </p:ext>
            </p:extLst>
          </p:nvPr>
        </p:nvGraphicFramePr>
        <p:xfrm>
          <a:off x="478179" y="940594"/>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37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551D-A12C-6090-D3F9-1C42C4FEF639}"/>
              </a:ext>
            </a:extLst>
          </p:cNvPr>
          <p:cNvSpPr>
            <a:spLocks noGrp="1"/>
          </p:cNvSpPr>
          <p:nvPr>
            <p:ph type="title"/>
          </p:nvPr>
        </p:nvSpPr>
        <p:spPr>
          <a:xfrm>
            <a:off x="628650" y="116238"/>
            <a:ext cx="7886700" cy="1022887"/>
          </a:xfrm>
        </p:spPr>
        <p:txBody>
          <a:bodyPr/>
          <a:lstStyle/>
          <a:p>
            <a:pPr algn="ctr"/>
            <a:r>
              <a:rPr lang="en-US" b="1" dirty="0">
                <a:solidFill>
                  <a:schemeClr val="accent2">
                    <a:lumMod val="75000"/>
                  </a:schemeClr>
                </a:solidFill>
              </a:rPr>
              <a:t>Next Steps for Programs</a:t>
            </a:r>
            <a:endParaRPr lang="en-US" dirty="0">
              <a:solidFill>
                <a:schemeClr val="accent2">
                  <a:lumMod val="75000"/>
                </a:schemeClr>
              </a:solidFill>
            </a:endParaRPr>
          </a:p>
        </p:txBody>
      </p:sp>
      <p:graphicFrame>
        <p:nvGraphicFramePr>
          <p:cNvPr id="4" name="Content Placeholder 3">
            <a:extLst>
              <a:ext uri="{FF2B5EF4-FFF2-40B4-BE49-F238E27FC236}">
                <a16:creationId xmlns:a16="http://schemas.microsoft.com/office/drawing/2014/main" id="{18B72641-06A8-1D70-0FC5-955B8D628E18}"/>
              </a:ext>
            </a:extLst>
          </p:cNvPr>
          <p:cNvGraphicFramePr>
            <a:graphicFrameLocks noGrp="1"/>
          </p:cNvGraphicFramePr>
          <p:nvPr>
            <p:ph idx="1"/>
            <p:extLst>
              <p:ext uri="{D42A27DB-BD31-4B8C-83A1-F6EECF244321}">
                <p14:modId xmlns:p14="http://schemas.microsoft.com/office/powerpoint/2010/main" val="4108842480"/>
              </p:ext>
            </p:extLst>
          </p:nvPr>
        </p:nvGraphicFramePr>
        <p:xfrm>
          <a:off x="85241" y="1268413"/>
          <a:ext cx="8826283" cy="3117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137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6705-E9D9-40D5-06A9-271D4F499489}"/>
              </a:ext>
            </a:extLst>
          </p:cNvPr>
          <p:cNvSpPr>
            <a:spLocks noGrp="1"/>
          </p:cNvSpPr>
          <p:nvPr>
            <p:ph type="title"/>
          </p:nvPr>
        </p:nvSpPr>
        <p:spPr>
          <a:xfrm>
            <a:off x="628650" y="274639"/>
            <a:ext cx="7886700" cy="639762"/>
          </a:xfrm>
        </p:spPr>
        <p:txBody>
          <a:bodyPr/>
          <a:lstStyle/>
          <a:p>
            <a:pPr algn="ctr"/>
            <a:r>
              <a:rPr lang="en-US" sz="2400" b="1" dirty="0">
                <a:solidFill>
                  <a:schemeClr val="accent2">
                    <a:lumMod val="75000"/>
                  </a:schemeClr>
                </a:solidFill>
              </a:rPr>
              <a:t>Next Steps for Residents</a:t>
            </a:r>
          </a:p>
        </p:txBody>
      </p:sp>
      <p:graphicFrame>
        <p:nvGraphicFramePr>
          <p:cNvPr id="4" name="Content Placeholder 3">
            <a:extLst>
              <a:ext uri="{FF2B5EF4-FFF2-40B4-BE49-F238E27FC236}">
                <a16:creationId xmlns:a16="http://schemas.microsoft.com/office/drawing/2014/main" id="{A566B75E-E7C4-1502-800D-8E9D935604F2}"/>
              </a:ext>
            </a:extLst>
          </p:cNvPr>
          <p:cNvGraphicFramePr>
            <a:graphicFrameLocks noGrp="1"/>
          </p:cNvGraphicFramePr>
          <p:nvPr>
            <p:ph idx="1"/>
            <p:extLst>
              <p:ext uri="{D42A27DB-BD31-4B8C-83A1-F6EECF244321}">
                <p14:modId xmlns:p14="http://schemas.microsoft.com/office/powerpoint/2010/main" val="2711298338"/>
              </p:ext>
            </p:extLst>
          </p:nvPr>
        </p:nvGraphicFramePr>
        <p:xfrm>
          <a:off x="628650" y="1044548"/>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023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6E7224E-0DF7-8C31-A776-654E65E999F9}"/>
              </a:ext>
            </a:extLst>
          </p:cNvPr>
          <p:cNvGraphicFramePr/>
          <p:nvPr>
            <p:extLst>
              <p:ext uri="{D42A27DB-BD31-4B8C-83A1-F6EECF244321}">
                <p14:modId xmlns:p14="http://schemas.microsoft.com/office/powerpoint/2010/main" val="1134196321"/>
              </p:ext>
            </p:extLst>
          </p:nvPr>
        </p:nvGraphicFramePr>
        <p:xfrm>
          <a:off x="2219826" y="164684"/>
          <a:ext cx="4791577" cy="97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2">
            <a:extLst>
              <a:ext uri="{FF2B5EF4-FFF2-40B4-BE49-F238E27FC236}">
                <a16:creationId xmlns:a16="http://schemas.microsoft.com/office/drawing/2014/main" id="{C95DAAE8-71B6-490E-A49E-29883F0E414F}"/>
              </a:ext>
            </a:extLst>
          </p:cNvPr>
          <p:cNvGraphicFramePr>
            <a:graphicFrameLocks noGrp="1"/>
          </p:cNvGraphicFramePr>
          <p:nvPr>
            <p:ph idx="1"/>
            <p:extLst>
              <p:ext uri="{D42A27DB-BD31-4B8C-83A1-F6EECF244321}">
                <p14:modId xmlns:p14="http://schemas.microsoft.com/office/powerpoint/2010/main" val="3334271170"/>
              </p:ext>
            </p:extLst>
          </p:nvPr>
        </p:nvGraphicFramePr>
        <p:xfrm>
          <a:off x="628649" y="953146"/>
          <a:ext cx="8197635" cy="3679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1473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9AFD-193A-6419-5659-417A36B6677C}"/>
              </a:ext>
            </a:extLst>
          </p:cNvPr>
          <p:cNvSpPr>
            <a:spLocks noGrp="1"/>
          </p:cNvSpPr>
          <p:nvPr>
            <p:ph type="title"/>
          </p:nvPr>
        </p:nvSpPr>
        <p:spPr>
          <a:xfrm>
            <a:off x="574406" y="0"/>
            <a:ext cx="7886700" cy="993775"/>
          </a:xfrm>
        </p:spPr>
        <p:txBody>
          <a:bodyPr/>
          <a:lstStyle/>
          <a:p>
            <a:pPr algn="ctr"/>
            <a:r>
              <a:rPr lang="en-US" b="1" dirty="0">
                <a:solidFill>
                  <a:srgbClr val="0070C0"/>
                </a:solidFill>
                <a:latin typeface="+mn-lt"/>
              </a:rPr>
              <a:t>New ACGME Requirements</a:t>
            </a:r>
          </a:p>
        </p:txBody>
      </p:sp>
      <p:graphicFrame>
        <p:nvGraphicFramePr>
          <p:cNvPr id="4" name="Content Placeholder 3">
            <a:extLst>
              <a:ext uri="{FF2B5EF4-FFF2-40B4-BE49-F238E27FC236}">
                <a16:creationId xmlns:a16="http://schemas.microsoft.com/office/drawing/2014/main" id="{2516BD93-C2FA-501F-0976-D19A1738C208}"/>
              </a:ext>
            </a:extLst>
          </p:cNvPr>
          <p:cNvGraphicFramePr>
            <a:graphicFrameLocks noGrp="1"/>
          </p:cNvGraphicFramePr>
          <p:nvPr>
            <p:ph idx="1"/>
            <p:extLst>
              <p:ext uri="{D42A27DB-BD31-4B8C-83A1-F6EECF244321}">
                <p14:modId xmlns:p14="http://schemas.microsoft.com/office/powerpoint/2010/main" val="2111734221"/>
              </p:ext>
            </p:extLst>
          </p:nvPr>
        </p:nvGraphicFramePr>
        <p:xfrm>
          <a:off x="682894" y="940594"/>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767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690B30C3-6FB5-9868-0A5F-E2CAD7510F66}"/>
              </a:ext>
            </a:extLst>
          </p:cNvPr>
          <p:cNvGraphicFramePr>
            <a:graphicFrameLocks/>
          </p:cNvGraphicFramePr>
          <p:nvPr>
            <p:extLst>
              <p:ext uri="{D42A27DB-BD31-4B8C-83A1-F6EECF244321}">
                <p14:modId xmlns:p14="http://schemas.microsoft.com/office/powerpoint/2010/main" val="3036608401"/>
              </p:ext>
            </p:extLst>
          </p:nvPr>
        </p:nvGraphicFramePr>
        <p:xfrm>
          <a:off x="-127170" y="217936"/>
          <a:ext cx="9109124" cy="4227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83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7CF4-B698-E9DC-40A5-30026D4236B5}"/>
              </a:ext>
            </a:extLst>
          </p:cNvPr>
          <p:cNvSpPr>
            <a:spLocks noGrp="1"/>
          </p:cNvSpPr>
          <p:nvPr>
            <p:ph type="title"/>
          </p:nvPr>
        </p:nvSpPr>
        <p:spPr>
          <a:xfrm>
            <a:off x="439234" y="785812"/>
            <a:ext cx="3515087" cy="993775"/>
          </a:xfrm>
        </p:spPr>
        <p:txBody>
          <a:bodyPr>
            <a:normAutofit fontScale="90000"/>
          </a:bodyPr>
          <a:lstStyle/>
          <a:p>
            <a:r>
              <a:rPr lang="en-US" b="1" dirty="0">
                <a:solidFill>
                  <a:srgbClr val="0070C0"/>
                </a:solidFill>
              </a:rPr>
              <a:t>GOALS of CBME </a:t>
            </a:r>
          </a:p>
        </p:txBody>
      </p:sp>
      <p:graphicFrame>
        <p:nvGraphicFramePr>
          <p:cNvPr id="4" name="Content Placeholder 3">
            <a:extLst>
              <a:ext uri="{FF2B5EF4-FFF2-40B4-BE49-F238E27FC236}">
                <a16:creationId xmlns:a16="http://schemas.microsoft.com/office/drawing/2014/main" id="{0C19F0F3-C5CA-744A-563E-AA603C47FF60}"/>
              </a:ext>
            </a:extLst>
          </p:cNvPr>
          <p:cNvGraphicFramePr>
            <a:graphicFrameLocks noGrp="1"/>
          </p:cNvGraphicFramePr>
          <p:nvPr>
            <p:ph idx="4294967295"/>
            <p:extLst>
              <p:ext uri="{D42A27DB-BD31-4B8C-83A1-F6EECF244321}">
                <p14:modId xmlns:p14="http://schemas.microsoft.com/office/powerpoint/2010/main" val="1765719686"/>
              </p:ext>
            </p:extLst>
          </p:nvPr>
        </p:nvGraphicFramePr>
        <p:xfrm>
          <a:off x="3137484" y="492386"/>
          <a:ext cx="6811860" cy="365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9C6D3EF9-AC3E-22BD-D617-9C772AF6A2F6}"/>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b="15278"/>
          <a:stretch/>
        </p:blipFill>
        <p:spPr>
          <a:xfrm>
            <a:off x="439234" y="1432309"/>
            <a:ext cx="2830002" cy="1990042"/>
          </a:xfrm>
          <a:prstGeom prst="rect">
            <a:avLst/>
          </a:prstGeom>
        </p:spPr>
      </p:pic>
    </p:spTree>
    <p:extLst>
      <p:ext uri="{BB962C8B-B14F-4D97-AF65-F5344CB8AC3E}">
        <p14:creationId xmlns:p14="http://schemas.microsoft.com/office/powerpoint/2010/main" val="36857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0545-29D4-A80F-5057-355944891453}"/>
              </a:ext>
            </a:extLst>
          </p:cNvPr>
          <p:cNvSpPr>
            <a:spLocks noGrp="1"/>
          </p:cNvSpPr>
          <p:nvPr>
            <p:ph type="title"/>
          </p:nvPr>
        </p:nvSpPr>
        <p:spPr/>
        <p:txBody>
          <a:bodyPr/>
          <a:lstStyle/>
          <a:p>
            <a:pPr algn="ctr"/>
            <a:r>
              <a:rPr lang="en-US" dirty="0"/>
              <a:t>Questions?</a:t>
            </a:r>
          </a:p>
        </p:txBody>
      </p:sp>
      <p:pic>
        <p:nvPicPr>
          <p:cNvPr id="4" name="Content Placeholder 4">
            <a:extLst>
              <a:ext uri="{FF2B5EF4-FFF2-40B4-BE49-F238E27FC236}">
                <a16:creationId xmlns:a16="http://schemas.microsoft.com/office/drawing/2014/main" id="{00CE8A3A-3296-972E-CCAD-916DDB7C660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0033" y="1882883"/>
            <a:ext cx="3843338" cy="2562225"/>
          </a:xfrm>
        </p:spPr>
      </p:pic>
    </p:spTree>
    <p:extLst>
      <p:ext uri="{BB962C8B-B14F-4D97-AF65-F5344CB8AC3E}">
        <p14:creationId xmlns:p14="http://schemas.microsoft.com/office/powerpoint/2010/main" val="368335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35CB-65B1-6F8E-65DE-DB813F70671D}"/>
              </a:ext>
            </a:extLst>
          </p:cNvPr>
          <p:cNvSpPr>
            <a:spLocks noGrp="1"/>
          </p:cNvSpPr>
          <p:nvPr>
            <p:ph type="title"/>
          </p:nvPr>
        </p:nvSpPr>
        <p:spPr>
          <a:xfrm>
            <a:off x="108533" y="249471"/>
            <a:ext cx="6736884" cy="993775"/>
          </a:xfrm>
        </p:spPr>
        <p:txBody>
          <a:bodyPr/>
          <a:lstStyle/>
          <a:p>
            <a:r>
              <a:rPr lang="en-US" b="1" dirty="0">
                <a:solidFill>
                  <a:schemeClr val="accent2"/>
                </a:solidFill>
              </a:rPr>
              <a:t>5 Core Components of CBME</a:t>
            </a:r>
          </a:p>
        </p:txBody>
      </p:sp>
      <p:graphicFrame>
        <p:nvGraphicFramePr>
          <p:cNvPr id="10" name="Content Placeholder 9">
            <a:extLst>
              <a:ext uri="{FF2B5EF4-FFF2-40B4-BE49-F238E27FC236}">
                <a16:creationId xmlns:a16="http://schemas.microsoft.com/office/drawing/2014/main" id="{CEE85331-7509-ACFE-87D7-772E84AB8F2C}"/>
              </a:ext>
            </a:extLst>
          </p:cNvPr>
          <p:cNvGraphicFramePr>
            <a:graphicFrameLocks noGrp="1"/>
          </p:cNvGraphicFramePr>
          <p:nvPr>
            <p:ph idx="1"/>
            <p:extLst>
              <p:ext uri="{D42A27DB-BD31-4B8C-83A1-F6EECF244321}">
                <p14:modId xmlns:p14="http://schemas.microsoft.com/office/powerpoint/2010/main" val="177244046"/>
              </p:ext>
            </p:extLst>
          </p:nvPr>
        </p:nvGraphicFramePr>
        <p:xfrm>
          <a:off x="628650" y="1160288"/>
          <a:ext cx="6023821"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D20BED4-8934-055B-0807-7E5172D77C5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837473B0-CC2E-450A-ABE3-18F120FF3D39}">
                <a1611:picAttrSrcUrl xmlns:a1611="http://schemas.microsoft.com/office/drawing/2016/11/main" r:id="rId10"/>
              </a:ext>
            </a:extLst>
          </a:blip>
          <a:stretch>
            <a:fillRect/>
          </a:stretch>
        </p:blipFill>
        <p:spPr>
          <a:xfrm>
            <a:off x="6722938" y="215915"/>
            <a:ext cx="2496564" cy="2256639"/>
          </a:xfrm>
          <a:prstGeom prst="rect">
            <a:avLst/>
          </a:prstGeom>
        </p:spPr>
      </p:pic>
    </p:spTree>
    <p:extLst>
      <p:ext uri="{BB962C8B-B14F-4D97-AF65-F5344CB8AC3E}">
        <p14:creationId xmlns:p14="http://schemas.microsoft.com/office/powerpoint/2010/main" val="270364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651E2-EDB5-5AB1-0424-0F6EA863D7BC}"/>
              </a:ext>
            </a:extLst>
          </p:cNvPr>
          <p:cNvSpPr>
            <a:spLocks noGrp="1"/>
          </p:cNvSpPr>
          <p:nvPr>
            <p:ph type="title"/>
          </p:nvPr>
        </p:nvSpPr>
        <p:spPr/>
        <p:txBody>
          <a:bodyPr>
            <a:normAutofit/>
          </a:bodyPr>
          <a:lstStyle/>
          <a:p>
            <a:pPr algn="ctr"/>
            <a:r>
              <a:rPr lang="en-US" sz="3600" b="1" dirty="0"/>
              <a:t>Outcome Based</a:t>
            </a:r>
          </a:p>
        </p:txBody>
      </p:sp>
      <p:graphicFrame>
        <p:nvGraphicFramePr>
          <p:cNvPr id="4" name="Content Placeholder 3">
            <a:extLst>
              <a:ext uri="{FF2B5EF4-FFF2-40B4-BE49-F238E27FC236}">
                <a16:creationId xmlns:a16="http://schemas.microsoft.com/office/drawing/2014/main" id="{DB2749DE-F7F8-6F69-BCAB-BB3C5B48D615}"/>
              </a:ext>
            </a:extLst>
          </p:cNvPr>
          <p:cNvGraphicFramePr>
            <a:graphicFrameLocks noGrp="1"/>
          </p:cNvGraphicFramePr>
          <p:nvPr>
            <p:ph idx="1"/>
            <p:extLst>
              <p:ext uri="{D42A27DB-BD31-4B8C-83A1-F6EECF244321}">
                <p14:modId xmlns:p14="http://schemas.microsoft.com/office/powerpoint/2010/main" val="2488340814"/>
              </p:ext>
            </p:extLst>
          </p:nvPr>
        </p:nvGraphicFramePr>
        <p:xfrm>
          <a:off x="628650" y="1479304"/>
          <a:ext cx="7809271" cy="2875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3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E21A-5608-4040-73BE-685622474842}"/>
              </a:ext>
            </a:extLst>
          </p:cNvPr>
          <p:cNvSpPr>
            <a:spLocks noGrp="1"/>
          </p:cNvSpPr>
          <p:nvPr>
            <p:ph type="title"/>
          </p:nvPr>
        </p:nvSpPr>
        <p:spPr/>
        <p:txBody>
          <a:bodyPr/>
          <a:lstStyle/>
          <a:p>
            <a:r>
              <a:rPr lang="en-US" b="1" dirty="0">
                <a:solidFill>
                  <a:srgbClr val="0070C0"/>
                </a:solidFill>
              </a:rPr>
              <a:t>POLL</a:t>
            </a:r>
          </a:p>
        </p:txBody>
      </p:sp>
      <p:sp>
        <p:nvSpPr>
          <p:cNvPr id="5" name="Content Placeholder 4">
            <a:extLst>
              <a:ext uri="{FF2B5EF4-FFF2-40B4-BE49-F238E27FC236}">
                <a16:creationId xmlns:a16="http://schemas.microsoft.com/office/drawing/2014/main" id="{4E5247B5-BD0E-5C08-577B-4391855BF0AC}"/>
              </a:ext>
            </a:extLst>
          </p:cNvPr>
          <p:cNvSpPr>
            <a:spLocks noGrp="1"/>
          </p:cNvSpPr>
          <p:nvPr>
            <p:ph idx="1"/>
          </p:nvPr>
        </p:nvSpPr>
        <p:spPr/>
        <p:txBody>
          <a:bodyPr>
            <a:normAutofit fontScale="92500"/>
          </a:bodyPr>
          <a:lstStyle/>
          <a:p>
            <a:pPr marL="0" indent="0">
              <a:buNone/>
            </a:pPr>
            <a:r>
              <a:rPr lang="en-US" b="1" dirty="0"/>
              <a:t>What do you currently know about the ABFM Outcomes:</a:t>
            </a:r>
          </a:p>
          <a:p>
            <a:pPr marL="0" indent="0">
              <a:buNone/>
            </a:pPr>
            <a:endParaRPr lang="en-US" b="1" dirty="0"/>
          </a:p>
          <a:p>
            <a:pPr marL="257175" indent="-257175">
              <a:buFont typeface="+mj-lt"/>
              <a:buAutoNum type="alphaUcPeriod"/>
            </a:pPr>
            <a:r>
              <a:rPr lang="en-US" dirty="0"/>
              <a:t>I know quite a bit about 15 and can almost recite the first 5</a:t>
            </a:r>
          </a:p>
          <a:p>
            <a:pPr marL="257175" indent="-257175">
              <a:buFont typeface="+mj-lt"/>
              <a:buAutoNum type="alphaUcPeriod"/>
            </a:pPr>
            <a:r>
              <a:rPr lang="en-US" dirty="0"/>
              <a:t>I know there are 15 and know quite a bit about the first 5 </a:t>
            </a:r>
          </a:p>
          <a:p>
            <a:pPr marL="257175" indent="-257175">
              <a:buFont typeface="+mj-lt"/>
              <a:buAutoNum type="alphaUcPeriod"/>
            </a:pPr>
            <a:r>
              <a:rPr lang="en-US" dirty="0"/>
              <a:t>I know they exist, but not much else</a:t>
            </a:r>
          </a:p>
          <a:p>
            <a:pPr marL="257175" indent="-257175">
              <a:buFont typeface="+mj-lt"/>
              <a:buAutoNum type="alphaUcPeriod"/>
            </a:pPr>
            <a:r>
              <a:rPr lang="en-US" dirty="0"/>
              <a:t>This is the first I’ve heard about them</a:t>
            </a:r>
          </a:p>
          <a:p>
            <a:pPr marL="257175" indent="-257175">
              <a:buFont typeface="+mj-lt"/>
              <a:buAutoNum type="alphaUcPeriod"/>
            </a:pPr>
            <a:endParaRPr lang="en-US" dirty="0"/>
          </a:p>
        </p:txBody>
      </p:sp>
    </p:spTree>
    <p:extLst>
      <p:ext uri="{BB962C8B-B14F-4D97-AF65-F5344CB8AC3E}">
        <p14:creationId xmlns:p14="http://schemas.microsoft.com/office/powerpoint/2010/main" val="316681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5A15-6CCC-89A8-1A67-11A114D3F36E}"/>
              </a:ext>
            </a:extLst>
          </p:cNvPr>
          <p:cNvSpPr>
            <a:spLocks noGrp="1"/>
          </p:cNvSpPr>
          <p:nvPr>
            <p:ph type="title"/>
          </p:nvPr>
        </p:nvSpPr>
        <p:spPr>
          <a:xfrm>
            <a:off x="2294718" y="-82551"/>
            <a:ext cx="7886700" cy="993775"/>
          </a:xfrm>
        </p:spPr>
        <p:txBody>
          <a:bodyPr/>
          <a:lstStyle/>
          <a:p>
            <a:r>
              <a:rPr lang="en-US" b="1" dirty="0">
                <a:solidFill>
                  <a:srgbClr val="0070C0"/>
                </a:solidFill>
              </a:rPr>
              <a:t>The first 5 </a:t>
            </a:r>
            <a:r>
              <a:rPr lang="en-US" dirty="0">
                <a:solidFill>
                  <a:srgbClr val="0070C0"/>
                </a:solidFill>
              </a:rPr>
              <a:t>O</a:t>
            </a:r>
            <a:r>
              <a:rPr lang="en-US" b="1" dirty="0">
                <a:solidFill>
                  <a:srgbClr val="0070C0"/>
                </a:solidFill>
              </a:rPr>
              <a:t>utcomes</a:t>
            </a:r>
          </a:p>
        </p:txBody>
      </p:sp>
      <p:sp>
        <p:nvSpPr>
          <p:cNvPr id="3" name="Content Placeholder 2">
            <a:extLst>
              <a:ext uri="{FF2B5EF4-FFF2-40B4-BE49-F238E27FC236}">
                <a16:creationId xmlns:a16="http://schemas.microsoft.com/office/drawing/2014/main" id="{4FFD024D-16AC-F250-004D-69F6330880D2}"/>
              </a:ext>
            </a:extLst>
          </p:cNvPr>
          <p:cNvSpPr>
            <a:spLocks noGrp="1"/>
          </p:cNvSpPr>
          <p:nvPr>
            <p:ph idx="1"/>
          </p:nvPr>
        </p:nvSpPr>
        <p:spPr>
          <a:xfrm>
            <a:off x="309966" y="911224"/>
            <a:ext cx="8530849" cy="3262312"/>
          </a:xfrm>
        </p:spPr>
        <p:txBody>
          <a:bodyPr>
            <a:normAutofit lnSpcReduction="10000"/>
          </a:bodyPr>
          <a:lstStyle/>
          <a:p>
            <a:pPr marL="342900" lvl="0" indent="-342900">
              <a:spcBef>
                <a:spcPts val="0"/>
              </a:spcBef>
              <a:buClr>
                <a:schemeClr val="dk2"/>
              </a:buClr>
              <a:buSzPct val="100000"/>
              <a:buFont typeface="+mj-lt"/>
              <a:buAutoNum type="arabicPeriod"/>
            </a:pPr>
            <a:r>
              <a:rPr lang="en-US" sz="1800" b="1" dirty="0"/>
              <a:t>Practice as personal physicians</a:t>
            </a:r>
            <a:r>
              <a:rPr lang="en-US" sz="1800" dirty="0"/>
              <a:t>, providing first contact, comprehensive and continuity care, to include excellent doctor-patient relationships, excellent care of </a:t>
            </a:r>
            <a:r>
              <a:rPr lang="en-US" sz="1800" b="1" dirty="0"/>
              <a:t>chronic disease</a:t>
            </a:r>
            <a:r>
              <a:rPr lang="en-US" sz="1800" dirty="0"/>
              <a:t> and routine </a:t>
            </a:r>
            <a:r>
              <a:rPr lang="en-US" sz="1800" b="1" dirty="0"/>
              <a:t>preventive care </a:t>
            </a:r>
            <a:r>
              <a:rPr lang="en-US" sz="1800" dirty="0"/>
              <a:t>and effective </a:t>
            </a:r>
            <a:r>
              <a:rPr lang="en-US" sz="1800" b="1" dirty="0"/>
              <a:t>practice management</a:t>
            </a:r>
            <a:r>
              <a:rPr lang="en-US" sz="1800" dirty="0"/>
              <a:t>.</a:t>
            </a:r>
          </a:p>
          <a:p>
            <a:pPr marL="342900" lvl="0" indent="-342900">
              <a:buClr>
                <a:schemeClr val="dk2"/>
              </a:buClr>
              <a:buSzPct val="100000"/>
              <a:buFont typeface="+mj-lt"/>
              <a:buAutoNum type="arabicPeriod"/>
            </a:pPr>
            <a:r>
              <a:rPr lang="en-US" sz="1800" dirty="0"/>
              <a:t>Diagnose and manage </a:t>
            </a:r>
            <a:r>
              <a:rPr lang="en-US" sz="1800" b="1" dirty="0"/>
              <a:t>acute illness and injury </a:t>
            </a:r>
            <a:r>
              <a:rPr lang="en-US" sz="1800" dirty="0"/>
              <a:t>for people of all ages in the emergency room or hospital. </a:t>
            </a:r>
          </a:p>
          <a:p>
            <a:pPr marL="342900" lvl="0" indent="-342900">
              <a:buClr>
                <a:schemeClr val="dk2"/>
              </a:buClr>
              <a:buSzPct val="100000"/>
              <a:buFont typeface="+mj-lt"/>
              <a:buAutoNum type="arabicPeriod"/>
            </a:pPr>
            <a:r>
              <a:rPr lang="en-US" sz="1800" dirty="0"/>
              <a:t>Provide </a:t>
            </a:r>
            <a:r>
              <a:rPr lang="en-US" sz="1800" b="1" dirty="0"/>
              <a:t>comprehensive care of children</a:t>
            </a:r>
            <a:r>
              <a:rPr lang="en-US" sz="1800" dirty="0"/>
              <a:t>, including diagnosis and management of the acutely ill child and routine preventive care.</a:t>
            </a:r>
          </a:p>
          <a:p>
            <a:pPr marL="342900" lvl="0" indent="-342900">
              <a:buClr>
                <a:schemeClr val="dk2"/>
              </a:buClr>
              <a:buSzPct val="100000"/>
              <a:buFont typeface="+mj-lt"/>
              <a:buAutoNum type="arabicPeriod"/>
            </a:pPr>
            <a:r>
              <a:rPr lang="en-US" sz="1800" dirty="0"/>
              <a:t>Develop effective </a:t>
            </a:r>
            <a:r>
              <a:rPr lang="en-US" sz="1800" b="1" dirty="0"/>
              <a:t>communication</a:t>
            </a:r>
            <a:r>
              <a:rPr lang="en-US" sz="1800" dirty="0"/>
              <a:t> and constructive </a:t>
            </a:r>
            <a:r>
              <a:rPr lang="en-US" sz="1800" b="1" dirty="0"/>
              <a:t>relationships</a:t>
            </a:r>
            <a:r>
              <a:rPr lang="en-US" sz="1800" dirty="0"/>
              <a:t> with patients, clinical teams, and consultants </a:t>
            </a:r>
          </a:p>
          <a:p>
            <a:pPr marL="342900" lvl="0" indent="-342900">
              <a:buClr>
                <a:schemeClr val="dk2"/>
              </a:buClr>
              <a:buSzPct val="100000"/>
              <a:buFont typeface="+mj-lt"/>
              <a:buAutoNum type="arabicPeriod"/>
            </a:pPr>
            <a:r>
              <a:rPr lang="en-US" sz="1800" dirty="0"/>
              <a:t>Model </a:t>
            </a:r>
            <a:r>
              <a:rPr lang="en-US" sz="1800" b="1" dirty="0"/>
              <a:t>professionalism</a:t>
            </a:r>
            <a:r>
              <a:rPr lang="en-US" sz="1800" dirty="0"/>
              <a:t> and be trustworthy for patients, peers, and communities</a:t>
            </a:r>
          </a:p>
          <a:p>
            <a:endParaRPr lang="en-US" sz="1500" kern="100" dirty="0">
              <a:solidFill>
                <a:schemeClr val="tx1">
                  <a:lumMod val="95000"/>
                  <a:lumOff val="5000"/>
                </a:schemeClr>
              </a:solidFill>
            </a:endParaRPr>
          </a:p>
          <a:p>
            <a:endParaRPr lang="en-US" sz="15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sz="15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sz="15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807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9B509-A9A6-73AF-4FE4-90DF2A6968C3}"/>
              </a:ext>
            </a:extLst>
          </p:cNvPr>
          <p:cNvSpPr txBox="1"/>
          <p:nvPr/>
        </p:nvSpPr>
        <p:spPr>
          <a:xfrm>
            <a:off x="3648076" y="266701"/>
            <a:ext cx="1819275" cy="369332"/>
          </a:xfrm>
          <a:prstGeom prst="rect">
            <a:avLst/>
          </a:prstGeom>
          <a:noFill/>
        </p:spPr>
        <p:txBody>
          <a:bodyPr wrap="square" rtlCol="0">
            <a:spAutoFit/>
          </a:bodyPr>
          <a:lstStyle/>
          <a:p>
            <a:pPr defTabSz="914378">
              <a:buClr>
                <a:srgbClr val="000000"/>
              </a:buClr>
            </a:pPr>
            <a:r>
              <a:rPr lang="en-US" b="1" kern="0" dirty="0">
                <a:solidFill>
                  <a:srgbClr val="FFFFFF"/>
                </a:solidFill>
                <a:latin typeface="Arial"/>
                <a:cs typeface="Arial"/>
                <a:sym typeface="Arial"/>
              </a:rPr>
              <a:t>Year 2</a:t>
            </a:r>
          </a:p>
        </p:txBody>
      </p:sp>
      <p:sp>
        <p:nvSpPr>
          <p:cNvPr id="7" name="Title 6">
            <a:extLst>
              <a:ext uri="{FF2B5EF4-FFF2-40B4-BE49-F238E27FC236}">
                <a16:creationId xmlns:a16="http://schemas.microsoft.com/office/drawing/2014/main" id="{BA48720D-B0DC-45AA-E561-37A9F5BA0FE3}"/>
              </a:ext>
            </a:extLst>
          </p:cNvPr>
          <p:cNvSpPr>
            <a:spLocks noGrp="1"/>
          </p:cNvSpPr>
          <p:nvPr>
            <p:ph type="title"/>
          </p:nvPr>
        </p:nvSpPr>
        <p:spPr>
          <a:xfrm>
            <a:off x="164912" y="1684984"/>
            <a:ext cx="1890391" cy="993775"/>
          </a:xfrm>
        </p:spPr>
        <p:txBody>
          <a:bodyPr>
            <a:normAutofit fontScale="90000"/>
          </a:bodyPr>
          <a:lstStyle/>
          <a:p>
            <a:pPr algn="ctr"/>
            <a:r>
              <a:rPr lang="en-US" kern="0" dirty="0">
                <a:solidFill>
                  <a:srgbClr val="0070C0"/>
                </a:solidFill>
                <a:latin typeface="Arial"/>
                <a:cs typeface="Arial"/>
                <a:sym typeface="Arial"/>
              </a:rPr>
              <a:t>N</a:t>
            </a:r>
            <a:r>
              <a:rPr lang="en-US" sz="3600" b="1" kern="0" dirty="0">
                <a:solidFill>
                  <a:srgbClr val="0070C0"/>
                </a:solidFill>
                <a:latin typeface="Arial"/>
                <a:cs typeface="Arial"/>
                <a:sym typeface="Arial"/>
              </a:rPr>
              <a:t>ext 5 for </a:t>
            </a:r>
            <a:br>
              <a:rPr lang="en-US" sz="3600" b="1" kern="0" dirty="0">
                <a:solidFill>
                  <a:srgbClr val="0070C0"/>
                </a:solidFill>
                <a:latin typeface="Arial"/>
                <a:cs typeface="Arial"/>
                <a:sym typeface="Arial"/>
              </a:rPr>
            </a:br>
            <a:r>
              <a:rPr lang="en-US" sz="3600" b="1" kern="0" dirty="0">
                <a:solidFill>
                  <a:srgbClr val="0070C0"/>
                </a:solidFill>
                <a:latin typeface="Arial"/>
                <a:cs typeface="Arial"/>
                <a:sym typeface="Arial"/>
              </a:rPr>
              <a:t>2025</a:t>
            </a:r>
            <a:br>
              <a:rPr lang="en-US" sz="3600" b="1" kern="0" dirty="0">
                <a:solidFill>
                  <a:srgbClr val="ACD433"/>
                </a:solidFill>
                <a:latin typeface="Arial"/>
                <a:cs typeface="Arial"/>
                <a:sym typeface="Arial"/>
              </a:rPr>
            </a:br>
            <a:endParaRPr lang="en-US" dirty="0"/>
          </a:p>
        </p:txBody>
      </p:sp>
      <p:sp>
        <p:nvSpPr>
          <p:cNvPr id="9" name="Content Placeholder 8">
            <a:extLst>
              <a:ext uri="{FF2B5EF4-FFF2-40B4-BE49-F238E27FC236}">
                <a16:creationId xmlns:a16="http://schemas.microsoft.com/office/drawing/2014/main" id="{464479B9-BA88-5A3D-CD87-CC947D5D182A}"/>
              </a:ext>
            </a:extLst>
          </p:cNvPr>
          <p:cNvSpPr>
            <a:spLocks noGrp="1"/>
          </p:cNvSpPr>
          <p:nvPr>
            <p:ph idx="1"/>
          </p:nvPr>
        </p:nvSpPr>
        <p:spPr>
          <a:xfrm>
            <a:off x="2055303" y="283031"/>
            <a:ext cx="7004779" cy="4443050"/>
          </a:xfrm>
        </p:spPr>
        <p:txBody>
          <a:bodyPr>
            <a:normAutofit fontScale="55000" lnSpcReduction="20000"/>
          </a:bodyPr>
          <a:lstStyle/>
          <a:p>
            <a:pPr marL="742950" lvl="0" indent="-742950" algn="l" rtl="0">
              <a:lnSpc>
                <a:spcPct val="90000"/>
              </a:lnSpc>
              <a:spcBef>
                <a:spcPts val="0"/>
              </a:spcBef>
              <a:spcAft>
                <a:spcPts val="0"/>
              </a:spcAft>
              <a:buClr>
                <a:schemeClr val="dk2"/>
              </a:buClr>
              <a:buSzPct val="100000"/>
              <a:buFont typeface="+mj-lt"/>
              <a:buAutoNum type="arabicPeriod"/>
            </a:pPr>
            <a:r>
              <a:rPr lang="en-US" sz="3600" dirty="0"/>
              <a:t>Practice as </a:t>
            </a:r>
            <a:r>
              <a:rPr lang="en-US" sz="3600" b="1" dirty="0"/>
              <a:t>personal physicians</a:t>
            </a:r>
            <a:r>
              <a:rPr lang="en-US" sz="3600" dirty="0"/>
              <a:t>, to include care of women, the elderly, and patients at the end of life, with excellent rate of </a:t>
            </a:r>
            <a:r>
              <a:rPr lang="en-US" sz="3600" b="1" dirty="0"/>
              <a:t>continuity</a:t>
            </a:r>
            <a:r>
              <a:rPr lang="en-US" sz="3600" dirty="0"/>
              <a:t> and appropriate referrals. </a:t>
            </a:r>
          </a:p>
          <a:p>
            <a:pPr marL="742950" lvl="0" indent="-742950" algn="l" rtl="0">
              <a:lnSpc>
                <a:spcPct val="90000"/>
              </a:lnSpc>
              <a:spcBef>
                <a:spcPts val="1000"/>
              </a:spcBef>
              <a:spcAft>
                <a:spcPts val="0"/>
              </a:spcAft>
              <a:buClr>
                <a:schemeClr val="dk2"/>
              </a:buClr>
              <a:buSzPct val="100000"/>
              <a:buFont typeface="+mj-lt"/>
              <a:buAutoNum type="arabicPeriod"/>
            </a:pPr>
            <a:r>
              <a:rPr lang="en-US" sz="3600" dirty="0"/>
              <a:t>Provide care for low-risk patients who are </a:t>
            </a:r>
            <a:r>
              <a:rPr lang="en-US" sz="3600" b="1" dirty="0"/>
              <a:t>pregnant</a:t>
            </a:r>
            <a:r>
              <a:rPr lang="en-US" sz="3600" dirty="0"/>
              <a:t>, to include management of early pregnancy, medical problems during pregnancy, prenatal care, postpartum care and breastfeeding, with or without competence in labor and delivery.</a:t>
            </a:r>
          </a:p>
          <a:p>
            <a:pPr marL="742950" lvl="0" indent="-742950" algn="l" rtl="0">
              <a:lnSpc>
                <a:spcPct val="90000"/>
              </a:lnSpc>
              <a:spcBef>
                <a:spcPts val="1000"/>
              </a:spcBef>
              <a:spcAft>
                <a:spcPts val="0"/>
              </a:spcAft>
              <a:buClr>
                <a:schemeClr val="dk2"/>
              </a:buClr>
              <a:buSzPct val="100000"/>
              <a:buFont typeface="+mj-lt"/>
              <a:buAutoNum type="arabicPeriod"/>
            </a:pPr>
            <a:r>
              <a:rPr lang="en-US" sz="3600" dirty="0"/>
              <a:t>Diagnose and manage of common </a:t>
            </a:r>
            <a:r>
              <a:rPr lang="en-US" sz="3600" b="1" dirty="0"/>
              <a:t>mental health problems </a:t>
            </a:r>
            <a:r>
              <a:rPr lang="en-US" sz="3600" dirty="0"/>
              <a:t>in people of all ages. </a:t>
            </a:r>
          </a:p>
          <a:p>
            <a:pPr marL="742950" lvl="0" indent="-742950" algn="l" rtl="0">
              <a:lnSpc>
                <a:spcPct val="90000"/>
              </a:lnSpc>
              <a:spcBef>
                <a:spcPts val="1000"/>
              </a:spcBef>
              <a:spcAft>
                <a:spcPts val="0"/>
              </a:spcAft>
              <a:buClr>
                <a:schemeClr val="dk2"/>
              </a:buClr>
              <a:buSzPct val="100000"/>
              <a:buFont typeface="+mj-lt"/>
              <a:buAutoNum type="arabicPeriod"/>
            </a:pPr>
            <a:r>
              <a:rPr lang="en-US" sz="3600" dirty="0"/>
              <a:t>Perform the </a:t>
            </a:r>
            <a:r>
              <a:rPr lang="en-US" sz="3600" b="1" dirty="0"/>
              <a:t>procedures</a:t>
            </a:r>
            <a:r>
              <a:rPr lang="en-US" sz="3600" dirty="0"/>
              <a:t> most frequently needed by patients in continuity and hospital practices. </a:t>
            </a:r>
          </a:p>
          <a:p>
            <a:pPr marL="742950" lvl="0" indent="-742950" algn="l" rtl="0">
              <a:lnSpc>
                <a:spcPct val="90000"/>
              </a:lnSpc>
              <a:spcBef>
                <a:spcPts val="1000"/>
              </a:spcBef>
              <a:spcAft>
                <a:spcPts val="0"/>
              </a:spcAft>
              <a:buClr>
                <a:schemeClr val="dk2"/>
              </a:buClr>
              <a:buSzPct val="100000"/>
              <a:buFont typeface="+mj-lt"/>
              <a:buAutoNum type="arabicPeriod"/>
            </a:pPr>
            <a:r>
              <a:rPr lang="en-US" sz="3600" dirty="0"/>
              <a:t>Model </a:t>
            </a:r>
            <a:r>
              <a:rPr lang="en-US" sz="3600" b="1" dirty="0"/>
              <a:t>lifelong learning</a:t>
            </a:r>
            <a:r>
              <a:rPr lang="en-US" sz="3600" dirty="0"/>
              <a:t> and engage in </a:t>
            </a:r>
            <a:r>
              <a:rPr lang="en-US" sz="3600" b="1" dirty="0"/>
              <a:t>self-reflection</a:t>
            </a:r>
            <a:r>
              <a:rPr lang="en-US" sz="3600" dirty="0"/>
              <a:t>.</a:t>
            </a:r>
          </a:p>
          <a:p>
            <a:endParaRPr lang="en-US" dirty="0"/>
          </a:p>
        </p:txBody>
      </p:sp>
    </p:spTree>
    <p:extLst>
      <p:ext uri="{BB962C8B-B14F-4D97-AF65-F5344CB8AC3E}">
        <p14:creationId xmlns:p14="http://schemas.microsoft.com/office/powerpoint/2010/main" val="141278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4E5FA-72C5-99E7-AA15-0B7F854519BD}"/>
              </a:ext>
            </a:extLst>
          </p:cNvPr>
          <p:cNvSpPr txBox="1"/>
          <p:nvPr/>
        </p:nvSpPr>
        <p:spPr>
          <a:xfrm>
            <a:off x="1212359" y="523278"/>
            <a:ext cx="877163" cy="369332"/>
          </a:xfrm>
          <a:prstGeom prst="rect">
            <a:avLst/>
          </a:prstGeom>
          <a:noFill/>
        </p:spPr>
        <p:txBody>
          <a:bodyPr wrap="none" rtlCol="0">
            <a:spAutoFit/>
          </a:bodyPr>
          <a:lstStyle/>
          <a:p>
            <a:pPr defTabSz="914378">
              <a:buClr>
                <a:srgbClr val="000000"/>
              </a:buClr>
            </a:pPr>
            <a:r>
              <a:rPr lang="en-US" b="1" kern="0" dirty="0">
                <a:solidFill>
                  <a:srgbClr val="FFFFFF"/>
                </a:solidFill>
                <a:latin typeface="Arial"/>
                <a:cs typeface="Arial"/>
                <a:sym typeface="Arial"/>
              </a:rPr>
              <a:t>Year 3</a:t>
            </a:r>
          </a:p>
        </p:txBody>
      </p:sp>
      <p:sp>
        <p:nvSpPr>
          <p:cNvPr id="12" name="Text Placeholder 11">
            <a:extLst>
              <a:ext uri="{FF2B5EF4-FFF2-40B4-BE49-F238E27FC236}">
                <a16:creationId xmlns:a16="http://schemas.microsoft.com/office/drawing/2014/main" id="{A6A68773-DFF3-2470-3FE6-B9159E86AFF7}"/>
              </a:ext>
            </a:extLst>
          </p:cNvPr>
          <p:cNvSpPr>
            <a:spLocks noGrp="1"/>
          </p:cNvSpPr>
          <p:nvPr>
            <p:ph idx="1"/>
          </p:nvPr>
        </p:nvSpPr>
        <p:spPr>
          <a:xfrm>
            <a:off x="-311746" y="892610"/>
            <a:ext cx="2401268" cy="3262312"/>
          </a:xfrm>
        </p:spPr>
        <p:txBody>
          <a:bodyPr>
            <a:normAutofit/>
          </a:bodyPr>
          <a:lstStyle/>
          <a:p>
            <a:pPr marL="0" indent="0" algn="ctr">
              <a:buNone/>
            </a:pPr>
            <a:r>
              <a:rPr lang="en-US" sz="3000" b="1" dirty="0">
                <a:solidFill>
                  <a:srgbClr val="0070C0"/>
                </a:solidFill>
              </a:rPr>
              <a:t>Last 5 </a:t>
            </a:r>
          </a:p>
          <a:p>
            <a:pPr marL="0" indent="0" algn="ctr">
              <a:buNone/>
            </a:pPr>
            <a:r>
              <a:rPr lang="en-US" sz="3000" b="1" dirty="0">
                <a:solidFill>
                  <a:srgbClr val="0070C0"/>
                </a:solidFill>
              </a:rPr>
              <a:t>for</a:t>
            </a:r>
            <a:br>
              <a:rPr lang="en-US" sz="3000" b="1" dirty="0">
                <a:solidFill>
                  <a:srgbClr val="0070C0"/>
                </a:solidFill>
              </a:rPr>
            </a:br>
            <a:r>
              <a:rPr lang="en-US" sz="3000" b="1" dirty="0">
                <a:solidFill>
                  <a:srgbClr val="0070C0"/>
                </a:solidFill>
              </a:rPr>
              <a:t>2026</a:t>
            </a:r>
            <a:endParaRPr lang="en-US" sz="3000" dirty="0">
              <a:solidFill>
                <a:srgbClr val="0070C0"/>
              </a:solidFill>
            </a:endParaRPr>
          </a:p>
        </p:txBody>
      </p:sp>
      <p:sp>
        <p:nvSpPr>
          <p:cNvPr id="5" name="TextBox 4">
            <a:extLst>
              <a:ext uri="{FF2B5EF4-FFF2-40B4-BE49-F238E27FC236}">
                <a16:creationId xmlns:a16="http://schemas.microsoft.com/office/drawing/2014/main" id="{58CEAFEF-65CB-6B05-A193-9967C2106552}"/>
              </a:ext>
            </a:extLst>
          </p:cNvPr>
          <p:cNvSpPr txBox="1"/>
          <p:nvPr/>
        </p:nvSpPr>
        <p:spPr>
          <a:xfrm>
            <a:off x="4312229" y="1226128"/>
            <a:ext cx="184731" cy="253916"/>
          </a:xfrm>
          <a:prstGeom prst="rect">
            <a:avLst/>
          </a:prstGeom>
          <a:noFill/>
        </p:spPr>
        <p:txBody>
          <a:bodyPr wrap="none" rtlCol="0">
            <a:spAutoFit/>
          </a:bodyPr>
          <a:lstStyle/>
          <a:p>
            <a:pPr defTabSz="914378">
              <a:buClr>
                <a:srgbClr val="000000"/>
              </a:buClr>
            </a:pPr>
            <a:endParaRPr lang="en-US" sz="1050"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957996B1-2130-7B42-7B2E-76B5A16C291F}"/>
              </a:ext>
            </a:extLst>
          </p:cNvPr>
          <p:cNvSpPr txBox="1"/>
          <p:nvPr/>
        </p:nvSpPr>
        <p:spPr>
          <a:xfrm>
            <a:off x="1785258" y="247743"/>
            <a:ext cx="7151914" cy="4372479"/>
          </a:xfrm>
          <a:prstGeom prst="rect">
            <a:avLst/>
          </a:prstGeom>
          <a:noFill/>
        </p:spPr>
        <p:txBody>
          <a:bodyPr wrap="square" rtlCol="0">
            <a:spAutoFit/>
          </a:bodyPr>
          <a:lstStyle/>
          <a:p>
            <a:pPr marL="342900" lvl="0" indent="-342900" rtl="0">
              <a:lnSpc>
                <a:spcPct val="90000"/>
              </a:lnSpc>
              <a:spcBef>
                <a:spcPts val="0"/>
              </a:spcBef>
              <a:spcAft>
                <a:spcPts val="0"/>
              </a:spcAft>
              <a:buClr>
                <a:schemeClr val="dk2"/>
              </a:buClr>
              <a:buSzPct val="100000"/>
              <a:buFont typeface="+mj-lt"/>
              <a:buAutoNum type="arabicPeriod"/>
            </a:pPr>
            <a:r>
              <a:rPr lang="en-US" dirty="0"/>
              <a:t>Practice as personal physicians, to include </a:t>
            </a:r>
            <a:r>
              <a:rPr lang="en-US" b="1" dirty="0"/>
              <a:t>musculoskeletal health</a:t>
            </a:r>
            <a:r>
              <a:rPr lang="en-US" dirty="0"/>
              <a:t>, appropriate </a:t>
            </a:r>
            <a:r>
              <a:rPr lang="en-US" b="1" dirty="0"/>
              <a:t>medication use </a:t>
            </a:r>
            <a:r>
              <a:rPr lang="en-US" dirty="0"/>
              <a:t>and </a:t>
            </a:r>
            <a:r>
              <a:rPr lang="en-US" b="1" dirty="0"/>
              <a:t>coordination of care </a:t>
            </a:r>
            <a:r>
              <a:rPr lang="en-US" dirty="0"/>
              <a:t>by helping patients navigate a complex health system. </a:t>
            </a:r>
          </a:p>
          <a:p>
            <a:pPr marL="342900" lvl="0" indent="-342900" rtl="0">
              <a:lnSpc>
                <a:spcPct val="90000"/>
              </a:lnSpc>
              <a:spcBef>
                <a:spcPts val="1000"/>
              </a:spcBef>
              <a:spcAft>
                <a:spcPts val="0"/>
              </a:spcAft>
              <a:buClr>
                <a:schemeClr val="dk2"/>
              </a:buClr>
              <a:buSzPct val="100000"/>
              <a:buFont typeface="+mj-lt"/>
              <a:buAutoNum type="arabicPeriod"/>
            </a:pPr>
            <a:r>
              <a:rPr lang="en-US" dirty="0"/>
              <a:t>Provide </a:t>
            </a:r>
            <a:r>
              <a:rPr lang="en-US" b="1" dirty="0"/>
              <a:t>preventive care </a:t>
            </a:r>
            <a:r>
              <a:rPr lang="en-US" dirty="0"/>
              <a:t>that improves wellness, modifies risk factors for illness and injury, and detects illness in early, treatable, stages for people of all ages while supporting patients’ values and preferences. </a:t>
            </a:r>
          </a:p>
          <a:p>
            <a:pPr marL="342900" lvl="0" indent="-342900" rtl="0">
              <a:lnSpc>
                <a:spcPct val="90000"/>
              </a:lnSpc>
              <a:spcBef>
                <a:spcPts val="1000"/>
              </a:spcBef>
              <a:spcAft>
                <a:spcPts val="0"/>
              </a:spcAft>
              <a:buClr>
                <a:schemeClr val="dk2"/>
              </a:buClr>
              <a:buSzPct val="100000"/>
              <a:buFont typeface="+mj-lt"/>
              <a:buAutoNum type="arabicPeriod"/>
            </a:pPr>
            <a:r>
              <a:rPr lang="en-US" dirty="0"/>
              <a:t>Assess </a:t>
            </a:r>
            <a:r>
              <a:rPr lang="en-US" b="1" dirty="0"/>
              <a:t>priorities of care </a:t>
            </a:r>
            <a:r>
              <a:rPr lang="en-US" dirty="0"/>
              <a:t>for individual patients across the continuum of care—in-office visits, emergency, hospital, and other settings, balancing the preferences of patients and medical priorities. </a:t>
            </a:r>
          </a:p>
          <a:p>
            <a:pPr marL="342900" lvl="0" indent="-342900" rtl="0">
              <a:lnSpc>
                <a:spcPct val="90000"/>
              </a:lnSpc>
              <a:spcBef>
                <a:spcPts val="1000"/>
              </a:spcBef>
              <a:spcAft>
                <a:spcPts val="0"/>
              </a:spcAft>
              <a:buClr>
                <a:schemeClr val="dk2"/>
              </a:buClr>
              <a:buSzPct val="100000"/>
              <a:buFont typeface="+mj-lt"/>
              <a:buAutoNum type="arabicPeriod"/>
            </a:pPr>
            <a:r>
              <a:rPr lang="en-US" dirty="0"/>
              <a:t>Evaluate, diagnose, and manage patients with </a:t>
            </a:r>
            <a:r>
              <a:rPr lang="en-US" b="1" dirty="0"/>
              <a:t>undifferentiated symptoms</a:t>
            </a:r>
            <a:r>
              <a:rPr lang="en-US" dirty="0"/>
              <a:t>, </a:t>
            </a:r>
            <a:r>
              <a:rPr lang="en-US" b="1" dirty="0"/>
              <a:t>chronic medical conditions</a:t>
            </a:r>
            <a:r>
              <a:rPr lang="en-US" dirty="0"/>
              <a:t>, and multiple </a:t>
            </a:r>
            <a:r>
              <a:rPr lang="en-US" b="1" dirty="0"/>
              <a:t>comorbidities</a:t>
            </a:r>
            <a:r>
              <a:rPr lang="en-US" dirty="0"/>
              <a:t>. </a:t>
            </a:r>
          </a:p>
          <a:p>
            <a:pPr marL="342900" lvl="0" indent="-342900" rtl="0">
              <a:lnSpc>
                <a:spcPct val="90000"/>
              </a:lnSpc>
              <a:spcBef>
                <a:spcPts val="1000"/>
              </a:spcBef>
              <a:spcAft>
                <a:spcPts val="0"/>
              </a:spcAft>
              <a:buClr>
                <a:schemeClr val="dk2"/>
              </a:buClr>
              <a:buSzPct val="100000"/>
              <a:buFont typeface="+mj-lt"/>
              <a:buAutoNum type="arabicPeriod"/>
            </a:pPr>
            <a:r>
              <a:rPr lang="en-US" dirty="0"/>
              <a:t>Effectively lead, manage, and participate in </a:t>
            </a:r>
            <a:r>
              <a:rPr lang="en-US" b="1" dirty="0"/>
              <a:t>teams</a:t>
            </a:r>
            <a:r>
              <a:rPr lang="en-US" dirty="0"/>
              <a:t> that provide care and improve outcomes for the diverse populations and communities they serve</a:t>
            </a:r>
          </a:p>
          <a:p>
            <a:endParaRPr lang="en-US" dirty="0"/>
          </a:p>
        </p:txBody>
      </p:sp>
    </p:spTree>
    <p:extLst>
      <p:ext uri="{BB962C8B-B14F-4D97-AF65-F5344CB8AC3E}">
        <p14:creationId xmlns:p14="http://schemas.microsoft.com/office/powerpoint/2010/main" val="4076586588"/>
      </p:ext>
    </p:extLst>
  </p:cSld>
  <p:clrMapOvr>
    <a:masterClrMapping/>
  </p:clrMapOvr>
</p:sld>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1708</TotalTime>
  <Words>1915</Words>
  <Application>Microsoft Macintosh PowerPoint</Application>
  <PresentationFormat>On-screen Show (16:9)</PresentationFormat>
  <Paragraphs>296</Paragraphs>
  <Slides>30</Slides>
  <Notes>30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AdvOT99029773</vt:lpstr>
      <vt:lpstr>AdvOT99029773+fb</vt:lpstr>
      <vt:lpstr>Arial</vt:lpstr>
      <vt:lpstr>Calibri</vt:lpstr>
      <vt:lpstr>Cambria</vt:lpstr>
      <vt:lpstr>Century Gothic</vt:lpstr>
      <vt:lpstr>Tahoma</vt:lpstr>
      <vt:lpstr>WeissStd</vt:lpstr>
      <vt:lpstr>Wingdings</vt:lpstr>
      <vt:lpstr>Office Theme</vt:lpstr>
      <vt:lpstr>Custom Design</vt:lpstr>
      <vt:lpstr>1_Custom Design</vt:lpstr>
      <vt:lpstr> Individualized Learning Plans and Resident Assessment  A CBME Orientation for Residents</vt:lpstr>
      <vt:lpstr>Today’s Objectives By the end of today, residents will be able to:</vt:lpstr>
      <vt:lpstr>GOALS of CBME </vt:lpstr>
      <vt:lpstr>5 Core Components of CBME</vt:lpstr>
      <vt:lpstr>Outcome Based</vt:lpstr>
      <vt:lpstr>POLL</vt:lpstr>
      <vt:lpstr>The first 5 Outcomes</vt:lpstr>
      <vt:lpstr>Next 5 for  2025 </vt:lpstr>
      <vt:lpstr>PowerPoint Presentation</vt:lpstr>
      <vt:lpstr>Outcomes  (Formally known as EPAs) </vt:lpstr>
      <vt:lpstr>Progressive Sequencing</vt:lpstr>
      <vt:lpstr>Competency Based Learning Experiences</vt:lpstr>
      <vt:lpstr>Teaching and Curriculum Design</vt:lpstr>
      <vt:lpstr>System of Assessment</vt:lpstr>
      <vt:lpstr>Entrustment Scale The resident is entrusted to:</vt:lpstr>
      <vt:lpstr>Competency Based Assessment – the future!</vt:lpstr>
      <vt:lpstr>PowerPoint Presentation</vt:lpstr>
      <vt:lpstr>Direct observation</vt:lpstr>
      <vt:lpstr>Assessment System</vt:lpstr>
      <vt:lpstr>POLL</vt:lpstr>
      <vt:lpstr>PowerPoint Presentation</vt:lpstr>
      <vt:lpstr>Proposed Roll out: </vt:lpstr>
      <vt:lpstr>Readiness for Board Eligibility</vt:lpstr>
      <vt:lpstr>Barriers to overcome?</vt:lpstr>
      <vt:lpstr>Next Steps for Programs</vt:lpstr>
      <vt:lpstr>Next Steps for Residents</vt:lpstr>
      <vt:lpstr>PowerPoint Presentation</vt:lpstr>
      <vt:lpstr>New ACGME Requirements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STFM_Staff_Mac</dc:creator>
  <cp:lastModifiedBy>orw2</cp:lastModifiedBy>
  <cp:revision>15</cp:revision>
  <dcterms:created xsi:type="dcterms:W3CDTF">2023-10-02T17:35:41Z</dcterms:created>
  <dcterms:modified xsi:type="dcterms:W3CDTF">2024-06-28T06:21:40Z</dcterms:modified>
</cp:coreProperties>
</file>