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9"/>
  </p:notesMasterIdLst>
  <p:sldIdLst>
    <p:sldId id="256" r:id="rId6"/>
    <p:sldId id="268" r:id="rId7"/>
    <p:sldId id="307" r:id="rId8"/>
    <p:sldId id="303" r:id="rId9"/>
    <p:sldId id="304" r:id="rId10"/>
    <p:sldId id="306" r:id="rId11"/>
    <p:sldId id="311" r:id="rId12"/>
    <p:sldId id="257" r:id="rId13"/>
    <p:sldId id="258" r:id="rId14"/>
    <p:sldId id="260" r:id="rId15"/>
    <p:sldId id="261" r:id="rId16"/>
    <p:sldId id="323" r:id="rId17"/>
    <p:sldId id="262" r:id="rId18"/>
    <p:sldId id="263" r:id="rId19"/>
    <p:sldId id="264" r:id="rId20"/>
    <p:sldId id="274" r:id="rId21"/>
    <p:sldId id="269" r:id="rId22"/>
    <p:sldId id="267" r:id="rId23"/>
    <p:sldId id="308" r:id="rId24"/>
    <p:sldId id="309" r:id="rId25"/>
    <p:sldId id="273" r:id="rId26"/>
    <p:sldId id="310" r:id="rId27"/>
    <p:sldId id="272" r:id="rId28"/>
    <p:sldId id="259" r:id="rId29"/>
    <p:sldId id="271" r:id="rId30"/>
    <p:sldId id="265" r:id="rId31"/>
    <p:sldId id="312" r:id="rId32"/>
    <p:sldId id="313" r:id="rId33"/>
    <p:sldId id="300" r:id="rId34"/>
    <p:sldId id="277" r:id="rId35"/>
    <p:sldId id="278" r:id="rId36"/>
    <p:sldId id="282" r:id="rId37"/>
    <p:sldId id="279" r:id="rId38"/>
    <p:sldId id="281" r:id="rId39"/>
    <p:sldId id="283" r:id="rId40"/>
    <p:sldId id="324" r:id="rId41"/>
    <p:sldId id="280" r:id="rId42"/>
    <p:sldId id="285" r:id="rId43"/>
    <p:sldId id="301" r:id="rId44"/>
    <p:sldId id="284" r:id="rId45"/>
    <p:sldId id="322" r:id="rId46"/>
    <p:sldId id="321" r:id="rId47"/>
    <p:sldId id="30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5EA9F-36CB-4067-A5D8-A57C1EDB2FCA}" v="145" dt="2023-11-27T17:31:01.254"/>
    <p1510:client id="{543558FC-11AF-45D4-9401-CD008277B2DE}" v="5" dt="2023-11-26T20:17:59.250"/>
    <p1510:client id="{56120CE0-5E6C-D070-7874-4C035B574B4F}" v="293" dt="2023-11-27T14:03:54.437"/>
    <p1510:client id="{A154C830-1EF9-49D3-A477-3E25A157B9B2}" v="185" dt="2023-11-27T16:14:52.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93447" autoAdjust="0"/>
  </p:normalViewPr>
  <p:slideViewPr>
    <p:cSldViewPr snapToGrid="0">
      <p:cViewPr varScale="1">
        <p:scale>
          <a:sx n="59" d="100"/>
          <a:sy n="59" d="100"/>
        </p:scale>
        <p:origin x="7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al, Puja" userId="S::pdalal_novanthealth.org#ext#@adminliveunc.onmicrosoft.com::7f96c7d2-4047-46b3-b633-ac9eefec77ed" providerId="AD" clId="Web-{00922A7F-2D95-4AE5-8C28-B52E95FD7832}"/>
    <pc:docChg chg="modSld">
      <pc:chgData name="Dalal, Puja" userId="S::pdalal_novanthealth.org#ext#@adminliveunc.onmicrosoft.com::7f96c7d2-4047-46b3-b633-ac9eefec77ed" providerId="AD" clId="Web-{00922A7F-2D95-4AE5-8C28-B52E95FD7832}" dt="2023-11-24T14:02:26.989" v="14" actId="14100"/>
      <pc:docMkLst>
        <pc:docMk/>
      </pc:docMkLst>
      <pc:sldChg chg="modSp">
        <pc:chgData name="Dalal, Puja" userId="S::pdalal_novanthealth.org#ext#@adminliveunc.onmicrosoft.com::7f96c7d2-4047-46b3-b633-ac9eefec77ed" providerId="AD" clId="Web-{00922A7F-2D95-4AE5-8C28-B52E95FD7832}" dt="2023-11-24T14:02:09.957" v="13" actId="1076"/>
        <pc:sldMkLst>
          <pc:docMk/>
          <pc:sldMk cId="76071452" sldId="261"/>
        </pc:sldMkLst>
        <pc:spChg chg="mod">
          <ac:chgData name="Dalal, Puja" userId="S::pdalal_novanthealth.org#ext#@adminliveunc.onmicrosoft.com::7f96c7d2-4047-46b3-b633-ac9eefec77ed" providerId="AD" clId="Web-{00922A7F-2D95-4AE5-8C28-B52E95FD7832}" dt="2023-11-24T14:02:09.957" v="13" actId="1076"/>
          <ac:spMkLst>
            <pc:docMk/>
            <pc:sldMk cId="76071452" sldId="261"/>
            <ac:spMk id="6" creationId="{0656770D-8C67-400F-9B18-BDB508AD2C96}"/>
          </ac:spMkLst>
        </pc:spChg>
        <pc:picChg chg="mod">
          <ac:chgData name="Dalal, Puja" userId="S::pdalal_novanthealth.org#ext#@adminliveunc.onmicrosoft.com::7f96c7d2-4047-46b3-b633-ac9eefec77ed" providerId="AD" clId="Web-{00922A7F-2D95-4AE5-8C28-B52E95FD7832}" dt="2023-11-24T14:01:31.206" v="5" actId="1076"/>
          <ac:picMkLst>
            <pc:docMk/>
            <pc:sldMk cId="76071452" sldId="261"/>
            <ac:picMk id="2" creationId="{3EA2069C-31F7-C734-E47C-202732D36417}"/>
          </ac:picMkLst>
        </pc:picChg>
        <pc:picChg chg="mod">
          <ac:chgData name="Dalal, Puja" userId="S::pdalal_novanthealth.org#ext#@adminliveunc.onmicrosoft.com::7f96c7d2-4047-46b3-b633-ac9eefec77ed" providerId="AD" clId="Web-{00922A7F-2D95-4AE5-8C28-B52E95FD7832}" dt="2023-11-24T14:01:20.565" v="3" actId="14100"/>
          <ac:picMkLst>
            <pc:docMk/>
            <pc:sldMk cId="76071452" sldId="261"/>
            <ac:picMk id="3" creationId="{404B7E9C-A79E-4384-83A3-C4AFFE891ABA}"/>
          </ac:picMkLst>
        </pc:picChg>
        <pc:picChg chg="mod">
          <ac:chgData name="Dalal, Puja" userId="S::pdalal_novanthealth.org#ext#@adminliveunc.onmicrosoft.com::7f96c7d2-4047-46b3-b633-ac9eefec77ed" providerId="AD" clId="Web-{00922A7F-2D95-4AE5-8C28-B52E95FD7832}" dt="2023-11-24T14:01:33.784" v="6" actId="1076"/>
          <ac:picMkLst>
            <pc:docMk/>
            <pc:sldMk cId="76071452" sldId="261"/>
            <ac:picMk id="4" creationId="{E898C4F1-4CF9-CDBF-C7FA-85E2905C6F50}"/>
          </ac:picMkLst>
        </pc:picChg>
        <pc:picChg chg="mod ord">
          <ac:chgData name="Dalal, Puja" userId="S::pdalal_novanthealth.org#ext#@adminliveunc.onmicrosoft.com::7f96c7d2-4047-46b3-b633-ac9eefec77ed" providerId="AD" clId="Web-{00922A7F-2D95-4AE5-8C28-B52E95FD7832}" dt="2023-11-24T14:01:55.550" v="10"/>
          <ac:picMkLst>
            <pc:docMk/>
            <pc:sldMk cId="76071452" sldId="261"/>
            <ac:picMk id="5" creationId="{8853595B-2A6A-1BF0-78DA-E4451C8EC67C}"/>
          </ac:picMkLst>
        </pc:picChg>
      </pc:sldChg>
      <pc:sldChg chg="modSp">
        <pc:chgData name="Dalal, Puja" userId="S::pdalal_novanthealth.org#ext#@adminliveunc.onmicrosoft.com::7f96c7d2-4047-46b3-b633-ac9eefec77ed" providerId="AD" clId="Web-{00922A7F-2D95-4AE5-8C28-B52E95FD7832}" dt="2023-11-24T14:02:26.989" v="14" actId="14100"/>
        <pc:sldMkLst>
          <pc:docMk/>
          <pc:sldMk cId="799637231" sldId="263"/>
        </pc:sldMkLst>
        <pc:spChg chg="mod">
          <ac:chgData name="Dalal, Puja" userId="S::pdalal_novanthealth.org#ext#@adminliveunc.onmicrosoft.com::7f96c7d2-4047-46b3-b633-ac9eefec77ed" providerId="AD" clId="Web-{00922A7F-2D95-4AE5-8C28-B52E95FD7832}" dt="2023-11-24T14:02:26.989" v="14" actId="14100"/>
          <ac:spMkLst>
            <pc:docMk/>
            <pc:sldMk cId="799637231" sldId="263"/>
            <ac:spMk id="2" creationId="{50943D05-ACA5-4C3F-BCBF-FA0B9043D050}"/>
          </ac:spMkLst>
        </pc:spChg>
      </pc:sldChg>
    </pc:docChg>
  </pc:docChgLst>
  <pc:docChgLst>
    <pc:chgData name="Paulus, Ryan" userId="S::rypaulus@ad.unc.edu::b306821b-5643-4a1c-850c-67bb23baa8fb" providerId="AD" clId="Web-{A154C830-1EF9-49D3-A477-3E25A157B9B2}"/>
    <pc:docChg chg="modSld">
      <pc:chgData name="Paulus, Ryan" userId="S::rypaulus@ad.unc.edu::b306821b-5643-4a1c-850c-67bb23baa8fb" providerId="AD" clId="Web-{A154C830-1EF9-49D3-A477-3E25A157B9B2}" dt="2023-11-27T16:14:52.908" v="247" actId="1076"/>
      <pc:docMkLst>
        <pc:docMk/>
      </pc:docMkLst>
      <pc:sldChg chg="modNotes">
        <pc:chgData name="Paulus, Ryan" userId="S::rypaulus@ad.unc.edu::b306821b-5643-4a1c-850c-67bb23baa8fb" providerId="AD" clId="Web-{A154C830-1EF9-49D3-A477-3E25A157B9B2}" dt="2023-11-27T15:03:09.821" v="68"/>
        <pc:sldMkLst>
          <pc:docMk/>
          <pc:sldMk cId="2485204949" sldId="256"/>
        </pc:sldMkLst>
      </pc:sldChg>
      <pc:sldChg chg="modSp">
        <pc:chgData name="Paulus, Ryan" userId="S::rypaulus@ad.unc.edu::b306821b-5643-4a1c-850c-67bb23baa8fb" providerId="AD" clId="Web-{A154C830-1EF9-49D3-A477-3E25A157B9B2}" dt="2023-11-27T15:06:17.476" v="72" actId="20577"/>
        <pc:sldMkLst>
          <pc:docMk/>
          <pc:sldMk cId="1525394924" sldId="268"/>
        </pc:sldMkLst>
        <pc:spChg chg="mod">
          <ac:chgData name="Paulus, Ryan" userId="S::rypaulus@ad.unc.edu::b306821b-5643-4a1c-850c-67bb23baa8fb" providerId="AD" clId="Web-{A154C830-1EF9-49D3-A477-3E25A157B9B2}" dt="2023-11-27T15:06:17.476" v="72" actId="20577"/>
          <ac:spMkLst>
            <pc:docMk/>
            <pc:sldMk cId="1525394924" sldId="268"/>
            <ac:spMk id="6" creationId="{1546EEA2-4435-4DA9-8334-0F4E2E6A339D}"/>
          </ac:spMkLst>
        </pc:spChg>
      </pc:sldChg>
      <pc:sldChg chg="modSp">
        <pc:chgData name="Paulus, Ryan" userId="S::rypaulus@ad.unc.edu::b306821b-5643-4a1c-850c-67bb23baa8fb" providerId="AD" clId="Web-{A154C830-1EF9-49D3-A477-3E25A157B9B2}" dt="2023-11-27T15:33:13.325" v="219" actId="20577"/>
        <pc:sldMkLst>
          <pc:docMk/>
          <pc:sldMk cId="2672929178" sldId="277"/>
        </pc:sldMkLst>
        <pc:spChg chg="mod">
          <ac:chgData name="Paulus, Ryan" userId="S::rypaulus@ad.unc.edu::b306821b-5643-4a1c-850c-67bb23baa8fb" providerId="AD" clId="Web-{A154C830-1EF9-49D3-A477-3E25A157B9B2}" dt="2023-11-27T15:33:13.325" v="219" actId="20577"/>
          <ac:spMkLst>
            <pc:docMk/>
            <pc:sldMk cId="2672929178" sldId="277"/>
            <ac:spMk id="3" creationId="{020BDEEA-8DEF-4E4B-BB7C-50815B0DAED9}"/>
          </ac:spMkLst>
        </pc:spChg>
      </pc:sldChg>
      <pc:sldChg chg="modSp addAnim">
        <pc:chgData name="Paulus, Ryan" userId="S::rypaulus@ad.unc.edu::b306821b-5643-4a1c-850c-67bb23baa8fb" providerId="AD" clId="Web-{A154C830-1EF9-49D3-A477-3E25A157B9B2}" dt="2023-11-27T16:12:59.796" v="236"/>
        <pc:sldMkLst>
          <pc:docMk/>
          <pc:sldMk cId="4140688767" sldId="279"/>
        </pc:sldMkLst>
        <pc:spChg chg="mod">
          <ac:chgData name="Paulus, Ryan" userId="S::rypaulus@ad.unc.edu::b306821b-5643-4a1c-850c-67bb23baa8fb" providerId="AD" clId="Web-{A154C830-1EF9-49D3-A477-3E25A157B9B2}" dt="2023-11-27T15:40:52.236" v="231" actId="1076"/>
          <ac:spMkLst>
            <pc:docMk/>
            <pc:sldMk cId="4140688767" sldId="279"/>
            <ac:spMk id="2" creationId="{0BA0CDEC-EA71-9EB9-EB93-F79681202E62}"/>
          </ac:spMkLst>
        </pc:spChg>
      </pc:sldChg>
      <pc:sldChg chg="modSp">
        <pc:chgData name="Paulus, Ryan" userId="S::rypaulus@ad.unc.edu::b306821b-5643-4a1c-850c-67bb23baa8fb" providerId="AD" clId="Web-{A154C830-1EF9-49D3-A477-3E25A157B9B2}" dt="2023-11-27T15:40:28.187" v="230" actId="20577"/>
        <pc:sldMkLst>
          <pc:docMk/>
          <pc:sldMk cId="2418496429" sldId="282"/>
        </pc:sldMkLst>
        <pc:spChg chg="mod">
          <ac:chgData name="Paulus, Ryan" userId="S::rypaulus@ad.unc.edu::b306821b-5643-4a1c-850c-67bb23baa8fb" providerId="AD" clId="Web-{A154C830-1EF9-49D3-A477-3E25A157B9B2}" dt="2023-11-27T15:40:28.187" v="230" actId="20577"/>
          <ac:spMkLst>
            <pc:docMk/>
            <pc:sldMk cId="2418496429" sldId="282"/>
            <ac:spMk id="3" creationId="{1B28229E-1074-A614-2442-612237F62EE1}"/>
          </ac:spMkLst>
        </pc:spChg>
      </pc:sldChg>
      <pc:sldChg chg="modSp">
        <pc:chgData name="Paulus, Ryan" userId="S::rypaulus@ad.unc.edu::b306821b-5643-4a1c-850c-67bb23baa8fb" providerId="AD" clId="Web-{A154C830-1EF9-49D3-A477-3E25A157B9B2}" dt="2023-11-27T16:14:40.939" v="246" actId="20577"/>
        <pc:sldMkLst>
          <pc:docMk/>
          <pc:sldMk cId="3021143206" sldId="284"/>
        </pc:sldMkLst>
        <pc:spChg chg="mod">
          <ac:chgData name="Paulus, Ryan" userId="S::rypaulus@ad.unc.edu::b306821b-5643-4a1c-850c-67bb23baa8fb" providerId="AD" clId="Web-{A154C830-1EF9-49D3-A477-3E25A157B9B2}" dt="2023-11-27T16:14:40.939" v="246" actId="20577"/>
          <ac:spMkLst>
            <pc:docMk/>
            <pc:sldMk cId="3021143206" sldId="284"/>
            <ac:spMk id="3" creationId="{3698A0DD-73C6-1441-F5D8-E6EC2918B8A7}"/>
          </ac:spMkLst>
        </pc:spChg>
      </pc:sldChg>
      <pc:sldChg chg="modSp addAnim">
        <pc:chgData name="Paulus, Ryan" userId="S::rypaulus@ad.unc.edu::b306821b-5643-4a1c-850c-67bb23baa8fb" providerId="AD" clId="Web-{A154C830-1EF9-49D3-A477-3E25A157B9B2}" dt="2023-11-27T16:13:27.313" v="237"/>
        <pc:sldMkLst>
          <pc:docMk/>
          <pc:sldMk cId="3030795048" sldId="285"/>
        </pc:sldMkLst>
        <pc:spChg chg="mod">
          <ac:chgData name="Paulus, Ryan" userId="S::rypaulus@ad.unc.edu::b306821b-5643-4a1c-850c-67bb23baa8fb" providerId="AD" clId="Web-{A154C830-1EF9-49D3-A477-3E25A157B9B2}" dt="2023-11-27T16:12:43.233" v="234" actId="20577"/>
          <ac:spMkLst>
            <pc:docMk/>
            <pc:sldMk cId="3030795048" sldId="285"/>
            <ac:spMk id="3" creationId="{BCB007C0-7C25-59A7-F53F-B5EC36C9DAB8}"/>
          </ac:spMkLst>
        </pc:spChg>
      </pc:sldChg>
      <pc:sldChg chg="modSp">
        <pc:chgData name="Paulus, Ryan" userId="S::rypaulus@ad.unc.edu::b306821b-5643-4a1c-850c-67bb23baa8fb" providerId="AD" clId="Web-{A154C830-1EF9-49D3-A477-3E25A157B9B2}" dt="2023-11-27T15:30:26.764" v="166" actId="14100"/>
        <pc:sldMkLst>
          <pc:docMk/>
          <pc:sldMk cId="1585514365" sldId="313"/>
        </pc:sldMkLst>
        <pc:spChg chg="mod">
          <ac:chgData name="Paulus, Ryan" userId="S::rypaulus@ad.unc.edu::b306821b-5643-4a1c-850c-67bb23baa8fb" providerId="AD" clId="Web-{A154C830-1EF9-49D3-A477-3E25A157B9B2}" dt="2023-11-27T15:30:26.764" v="166" actId="14100"/>
          <ac:spMkLst>
            <pc:docMk/>
            <pc:sldMk cId="1585514365" sldId="313"/>
            <ac:spMk id="3" creationId="{7E2EAB14-D7AE-2944-8871-9DE64E0EEBD7}"/>
          </ac:spMkLst>
        </pc:spChg>
      </pc:sldChg>
      <pc:sldChg chg="modSp">
        <pc:chgData name="Paulus, Ryan" userId="S::rypaulus@ad.unc.edu::b306821b-5643-4a1c-850c-67bb23baa8fb" providerId="AD" clId="Web-{A154C830-1EF9-49D3-A477-3E25A157B9B2}" dt="2023-11-27T16:14:52.908" v="247" actId="1076"/>
        <pc:sldMkLst>
          <pc:docMk/>
          <pc:sldMk cId="1954122998" sldId="322"/>
        </pc:sldMkLst>
        <pc:spChg chg="mod">
          <ac:chgData name="Paulus, Ryan" userId="S::rypaulus@ad.unc.edu::b306821b-5643-4a1c-850c-67bb23baa8fb" providerId="AD" clId="Web-{A154C830-1EF9-49D3-A477-3E25A157B9B2}" dt="2023-11-27T16:14:52.908" v="247" actId="1076"/>
          <ac:spMkLst>
            <pc:docMk/>
            <pc:sldMk cId="1954122998" sldId="322"/>
            <ac:spMk id="2" creationId="{E2600B15-5A0C-0D0C-5830-100D9AF831DE}"/>
          </ac:spMkLst>
        </pc:spChg>
      </pc:sldChg>
    </pc:docChg>
  </pc:docChgLst>
  <pc:docChgLst>
    <pc:chgData name="Dalal, Puja" userId="S::pdalal_novanthealth.org#ext#@adminliveunc.onmicrosoft.com::7f96c7d2-4047-46b3-b633-ac9eefec77ed" providerId="AD" clId="Web-{56120CE0-5E6C-D070-7874-4C035B574B4F}"/>
    <pc:docChg chg="modSld">
      <pc:chgData name="Dalal, Puja" userId="S::pdalal_novanthealth.org#ext#@adminliveunc.onmicrosoft.com::7f96c7d2-4047-46b3-b633-ac9eefec77ed" providerId="AD" clId="Web-{56120CE0-5E6C-D070-7874-4C035B574B4F}" dt="2023-11-27T14:34:40.012" v="359" actId="20577"/>
      <pc:docMkLst>
        <pc:docMk/>
      </pc:docMkLst>
      <pc:sldChg chg="modSp modNotes">
        <pc:chgData name="Dalal, Puja" userId="S::pdalal_novanthealth.org#ext#@adminliveunc.onmicrosoft.com::7f96c7d2-4047-46b3-b633-ac9eefec77ed" providerId="AD" clId="Web-{56120CE0-5E6C-D070-7874-4C035B574B4F}" dt="2023-11-27T14:34:40.012" v="359" actId="20577"/>
        <pc:sldMkLst>
          <pc:docMk/>
          <pc:sldMk cId="2800493965" sldId="267"/>
        </pc:sldMkLst>
        <pc:graphicFrameChg chg="modGraphic">
          <ac:chgData name="Dalal, Puja" userId="S::pdalal_novanthealth.org#ext#@adminliveunc.onmicrosoft.com::7f96c7d2-4047-46b3-b633-ac9eefec77ed" providerId="AD" clId="Web-{56120CE0-5E6C-D070-7874-4C035B574B4F}" dt="2023-11-27T14:34:40.012" v="359" actId="20577"/>
          <ac:graphicFrameMkLst>
            <pc:docMk/>
            <pc:sldMk cId="2800493965" sldId="267"/>
            <ac:graphicFrameMk id="5" creationId="{07093144-836E-8C8E-E7C4-37ADAD0C6A68}"/>
          </ac:graphicFrameMkLst>
        </pc:graphicFrameChg>
      </pc:sldChg>
      <pc:sldChg chg="modSp modNotes">
        <pc:chgData name="Dalal, Puja" userId="S::pdalal_novanthealth.org#ext#@adminliveunc.onmicrosoft.com::7f96c7d2-4047-46b3-b633-ac9eefec77ed" providerId="AD" clId="Web-{56120CE0-5E6C-D070-7874-4C035B574B4F}" dt="2023-11-27T14:13:20.966" v="311"/>
        <pc:sldMkLst>
          <pc:docMk/>
          <pc:sldMk cId="536813172" sldId="307"/>
        </pc:sldMkLst>
        <pc:spChg chg="mod">
          <ac:chgData name="Dalal, Puja" userId="S::pdalal_novanthealth.org#ext#@adminliveunc.onmicrosoft.com::7f96c7d2-4047-46b3-b633-ac9eefec77ed" providerId="AD" clId="Web-{56120CE0-5E6C-D070-7874-4C035B574B4F}" dt="2023-11-27T14:03:54.437" v="308" actId="20577"/>
          <ac:spMkLst>
            <pc:docMk/>
            <pc:sldMk cId="536813172" sldId="307"/>
            <ac:spMk id="6" creationId="{1546EEA2-4435-4DA9-8334-0F4E2E6A339D}"/>
          </ac:spMkLst>
        </pc:spChg>
      </pc:sldChg>
    </pc:docChg>
  </pc:docChgLst>
  <pc:docChgLst>
    <pc:chgData name="Dalal, Puja" userId="S::pdalal_novanthealth.org#ext#@adminliveunc.onmicrosoft.com::7f96c7d2-4047-46b3-b633-ac9eefec77ed" providerId="AD" clId="Web-{543558FC-11AF-45D4-9401-CD008277B2DE}"/>
    <pc:docChg chg="modSld">
      <pc:chgData name="Dalal, Puja" userId="S::pdalal_novanthealth.org#ext#@adminliveunc.onmicrosoft.com::7f96c7d2-4047-46b3-b633-ac9eefec77ed" providerId="AD" clId="Web-{543558FC-11AF-45D4-9401-CD008277B2DE}" dt="2023-11-26T20:17:59.250" v="65" actId="20577"/>
      <pc:docMkLst>
        <pc:docMk/>
      </pc:docMkLst>
      <pc:sldChg chg="addSp delSp modSp mod setBg modNotes">
        <pc:chgData name="Dalal, Puja" userId="S::pdalal_novanthealth.org#ext#@adminliveunc.onmicrosoft.com::7f96c7d2-4047-46b3-b633-ac9eefec77ed" providerId="AD" clId="Web-{543558FC-11AF-45D4-9401-CD008277B2DE}" dt="2023-11-26T20:17:59.250" v="65" actId="20577"/>
        <pc:sldMkLst>
          <pc:docMk/>
          <pc:sldMk cId="2448314008" sldId="323"/>
        </pc:sldMkLst>
        <pc:spChg chg="mod">
          <ac:chgData name="Dalal, Puja" userId="S::pdalal_novanthealth.org#ext#@adminliveunc.onmicrosoft.com::7f96c7d2-4047-46b3-b633-ac9eefec77ed" providerId="AD" clId="Web-{543558FC-11AF-45D4-9401-CD008277B2DE}" dt="2023-11-26T20:17:59.250" v="65" actId="20577"/>
          <ac:spMkLst>
            <pc:docMk/>
            <pc:sldMk cId="2448314008" sldId="323"/>
            <ac:spMk id="2" creationId="{D9A19EC9-0AC3-5975-FA25-BFD2F51628F9}"/>
          </ac:spMkLst>
        </pc:spChg>
        <pc:spChg chg="del">
          <ac:chgData name="Dalal, Puja" userId="S::pdalal_novanthealth.org#ext#@adminliveunc.onmicrosoft.com::7f96c7d2-4047-46b3-b633-ac9eefec77ed" providerId="AD" clId="Web-{543558FC-11AF-45D4-9401-CD008277B2DE}" dt="2023-11-26T20:15:47.169" v="0"/>
          <ac:spMkLst>
            <pc:docMk/>
            <pc:sldMk cId="2448314008" sldId="323"/>
            <ac:spMk id="3" creationId="{9D841141-4C54-A261-C0A6-FA7EA43D450A}"/>
          </ac:spMkLst>
        </pc:spChg>
        <pc:spChg chg="add">
          <ac:chgData name="Dalal, Puja" userId="S::pdalal_novanthealth.org#ext#@adminliveunc.onmicrosoft.com::7f96c7d2-4047-46b3-b633-ac9eefec77ed" providerId="AD" clId="Web-{543558FC-11AF-45D4-9401-CD008277B2DE}" dt="2023-11-26T20:15:57.388" v="2"/>
          <ac:spMkLst>
            <pc:docMk/>
            <pc:sldMk cId="2448314008" sldId="323"/>
            <ac:spMk id="9" creationId="{76906711-0AFB-47DD-A4B6-4E94B38B8C91}"/>
          </ac:spMkLst>
        </pc:spChg>
        <pc:spChg chg="add">
          <ac:chgData name="Dalal, Puja" userId="S::pdalal_novanthealth.org#ext#@adminliveunc.onmicrosoft.com::7f96c7d2-4047-46b3-b633-ac9eefec77ed" providerId="AD" clId="Web-{543558FC-11AF-45D4-9401-CD008277B2DE}" dt="2023-11-26T20:15:57.388" v="2"/>
          <ac:spMkLst>
            <pc:docMk/>
            <pc:sldMk cId="2448314008" sldId="323"/>
            <ac:spMk id="11" creationId="{AA91F649-894C-41F6-A21D-3D1AC558E934}"/>
          </ac:spMkLst>
        </pc:spChg>
        <pc:spChg chg="add">
          <ac:chgData name="Dalal, Puja" userId="S::pdalal_novanthealth.org#ext#@adminliveunc.onmicrosoft.com::7f96c7d2-4047-46b3-b633-ac9eefec77ed" providerId="AD" clId="Web-{543558FC-11AF-45D4-9401-CD008277B2DE}" dt="2023-11-26T20:15:57.388" v="2"/>
          <ac:spMkLst>
            <pc:docMk/>
            <pc:sldMk cId="2448314008" sldId="323"/>
            <ac:spMk id="13" creationId="{56037404-66BD-46B5-9323-1B531319671A}"/>
          </ac:spMkLst>
        </pc:spChg>
        <pc:picChg chg="add mod">
          <ac:chgData name="Dalal, Puja" userId="S::pdalal_novanthealth.org#ext#@adminliveunc.onmicrosoft.com::7f96c7d2-4047-46b3-b633-ac9eefec77ed" providerId="AD" clId="Web-{543558FC-11AF-45D4-9401-CD008277B2DE}" dt="2023-11-26T20:15:57.388" v="2"/>
          <ac:picMkLst>
            <pc:docMk/>
            <pc:sldMk cId="2448314008" sldId="323"/>
            <ac:picMk id="4" creationId="{50A3BEF2-184F-7690-6D11-A1500A7CCE76}"/>
          </ac:picMkLst>
        </pc:picChg>
      </pc:sldChg>
    </pc:docChg>
  </pc:docChgLst>
  <pc:docChgLst>
    <pc:chgData name="Paulus, Ryan" userId="b306821b-5643-4a1c-850c-67bb23baa8fb" providerId="ADAL" clId="{4FD5EA9F-36CB-4067-A5D8-A57C1EDB2FCA}"/>
    <pc:docChg chg="undo custSel addSld delSld modSld">
      <pc:chgData name="Paulus, Ryan" userId="b306821b-5643-4a1c-850c-67bb23baa8fb" providerId="ADAL" clId="{4FD5EA9F-36CB-4067-A5D8-A57C1EDB2FCA}" dt="2023-11-27T17:31:01.254" v="2159" actId="20577"/>
      <pc:docMkLst>
        <pc:docMk/>
      </pc:docMkLst>
      <pc:sldChg chg="addSp modSp new mod setBg">
        <pc:chgData name="Paulus, Ryan" userId="b306821b-5643-4a1c-850c-67bb23baa8fb" providerId="ADAL" clId="{4FD5EA9F-36CB-4067-A5D8-A57C1EDB2FCA}" dt="2023-11-23T00:13:46.637" v="679" actId="26606"/>
        <pc:sldMkLst>
          <pc:docMk/>
          <pc:sldMk cId="2485204949" sldId="256"/>
        </pc:sldMkLst>
        <pc:spChg chg="mod">
          <ac:chgData name="Paulus, Ryan" userId="b306821b-5643-4a1c-850c-67bb23baa8fb" providerId="ADAL" clId="{4FD5EA9F-36CB-4067-A5D8-A57C1EDB2FCA}" dt="2023-11-23T00:13:46.637" v="679" actId="26606"/>
          <ac:spMkLst>
            <pc:docMk/>
            <pc:sldMk cId="2485204949" sldId="256"/>
            <ac:spMk id="2" creationId="{D1B4800D-63DF-E808-E0E6-FAA2F7B9930B}"/>
          </ac:spMkLst>
        </pc:spChg>
        <pc:spChg chg="mod">
          <ac:chgData name="Paulus, Ryan" userId="b306821b-5643-4a1c-850c-67bb23baa8fb" providerId="ADAL" clId="{4FD5EA9F-36CB-4067-A5D8-A57C1EDB2FCA}" dt="2023-11-23T00:13:46.637" v="679" actId="26606"/>
          <ac:spMkLst>
            <pc:docMk/>
            <pc:sldMk cId="2485204949" sldId="256"/>
            <ac:spMk id="3" creationId="{8870A2F2-680E-B852-89AE-81F2D99F26A7}"/>
          </ac:spMkLst>
        </pc:spChg>
        <pc:spChg chg="add">
          <ac:chgData name="Paulus, Ryan" userId="b306821b-5643-4a1c-850c-67bb23baa8fb" providerId="ADAL" clId="{4FD5EA9F-36CB-4067-A5D8-A57C1EDB2FCA}" dt="2023-11-23T00:13:46.637" v="679" actId="26606"/>
          <ac:spMkLst>
            <pc:docMk/>
            <pc:sldMk cId="2485204949" sldId="256"/>
            <ac:spMk id="8" creationId="{D278ADA9-6383-4BDD-80D2-8899A402687B}"/>
          </ac:spMkLst>
        </pc:spChg>
        <pc:spChg chg="add">
          <ac:chgData name="Paulus, Ryan" userId="b306821b-5643-4a1c-850c-67bb23baa8fb" providerId="ADAL" clId="{4FD5EA9F-36CB-4067-A5D8-A57C1EDB2FCA}" dt="2023-11-23T00:13:46.637" v="679" actId="26606"/>
          <ac:spMkLst>
            <pc:docMk/>
            <pc:sldMk cId="2485204949" sldId="256"/>
            <ac:spMk id="10" creationId="{484B7147-B0F6-40ED-B5A2-FF72BC8198B6}"/>
          </ac:spMkLst>
        </pc:spChg>
        <pc:spChg chg="add">
          <ac:chgData name="Paulus, Ryan" userId="b306821b-5643-4a1c-850c-67bb23baa8fb" providerId="ADAL" clId="{4FD5EA9F-36CB-4067-A5D8-A57C1EDB2FCA}" dt="2023-11-23T00:13:46.637" v="679" actId="26606"/>
          <ac:spMkLst>
            <pc:docMk/>
            <pc:sldMk cId="2485204949" sldId="256"/>
            <ac:spMk id="12" creationId="{B36D2DE0-0628-4A9A-A59D-7BA8B5EB3022}"/>
          </ac:spMkLst>
        </pc:spChg>
        <pc:spChg chg="add">
          <ac:chgData name="Paulus, Ryan" userId="b306821b-5643-4a1c-850c-67bb23baa8fb" providerId="ADAL" clId="{4FD5EA9F-36CB-4067-A5D8-A57C1EDB2FCA}" dt="2023-11-23T00:13:46.637" v="679" actId="26606"/>
          <ac:spMkLst>
            <pc:docMk/>
            <pc:sldMk cId="2485204949" sldId="256"/>
            <ac:spMk id="14" creationId="{48E405C9-94BE-41DA-928C-DEC9A8550E9F}"/>
          </ac:spMkLst>
        </pc:spChg>
        <pc:spChg chg="add">
          <ac:chgData name="Paulus, Ryan" userId="b306821b-5643-4a1c-850c-67bb23baa8fb" providerId="ADAL" clId="{4FD5EA9F-36CB-4067-A5D8-A57C1EDB2FCA}" dt="2023-11-23T00:13:46.637" v="679" actId="26606"/>
          <ac:spMkLst>
            <pc:docMk/>
            <pc:sldMk cId="2485204949" sldId="256"/>
            <ac:spMk id="16" creationId="{D2091A72-D5BB-42AC-8FD3-F7747D90861E}"/>
          </ac:spMkLst>
        </pc:spChg>
        <pc:spChg chg="add">
          <ac:chgData name="Paulus, Ryan" userId="b306821b-5643-4a1c-850c-67bb23baa8fb" providerId="ADAL" clId="{4FD5EA9F-36CB-4067-A5D8-A57C1EDB2FCA}" dt="2023-11-23T00:13:46.637" v="679" actId="26606"/>
          <ac:spMkLst>
            <pc:docMk/>
            <pc:sldMk cId="2485204949" sldId="256"/>
            <ac:spMk id="18" creationId="{6ED12BFC-A737-46AF-8411-481112D54B0C}"/>
          </ac:spMkLst>
        </pc:spChg>
      </pc:sldChg>
      <pc:sldChg chg="addSp modSp mod setBg">
        <pc:chgData name="Paulus, Ryan" userId="b306821b-5643-4a1c-850c-67bb23baa8fb" providerId="ADAL" clId="{4FD5EA9F-36CB-4067-A5D8-A57C1EDB2FCA}" dt="2023-11-23T00:23:55.155" v="840" actId="26606"/>
        <pc:sldMkLst>
          <pc:docMk/>
          <pc:sldMk cId="1124508127" sldId="257"/>
        </pc:sldMkLst>
        <pc:spChg chg="mod">
          <ac:chgData name="Paulus, Ryan" userId="b306821b-5643-4a1c-850c-67bb23baa8fb" providerId="ADAL" clId="{4FD5EA9F-36CB-4067-A5D8-A57C1EDB2FCA}" dt="2023-11-23T00:23:55.155" v="840" actId="26606"/>
          <ac:spMkLst>
            <pc:docMk/>
            <pc:sldMk cId="1124508127" sldId="257"/>
            <ac:spMk id="2" creationId="{08DDFBD4-4850-41F3-8870-49ACA6B15357}"/>
          </ac:spMkLst>
        </pc:spChg>
        <pc:spChg chg="add">
          <ac:chgData name="Paulus, Ryan" userId="b306821b-5643-4a1c-850c-67bb23baa8fb" providerId="ADAL" clId="{4FD5EA9F-36CB-4067-A5D8-A57C1EDB2FCA}" dt="2023-11-23T00:23:55.155" v="840" actId="26606"/>
          <ac:spMkLst>
            <pc:docMk/>
            <pc:sldMk cId="1124508127" sldId="257"/>
            <ac:spMk id="1031" creationId="{0E91F5CA-B392-444C-88E3-BF5BAAEBDEB0}"/>
          </ac:spMkLst>
        </pc:spChg>
        <pc:spChg chg="add">
          <ac:chgData name="Paulus, Ryan" userId="b306821b-5643-4a1c-850c-67bb23baa8fb" providerId="ADAL" clId="{4FD5EA9F-36CB-4067-A5D8-A57C1EDB2FCA}" dt="2023-11-23T00:23:55.155" v="840" actId="26606"/>
          <ac:spMkLst>
            <pc:docMk/>
            <pc:sldMk cId="1124508127" sldId="257"/>
            <ac:spMk id="1033" creationId="{DFCA2118-59A2-4310-A4B2-F2CBA821E842}"/>
          </ac:spMkLst>
        </pc:spChg>
        <pc:picChg chg="mod">
          <ac:chgData name="Paulus, Ryan" userId="b306821b-5643-4a1c-850c-67bb23baa8fb" providerId="ADAL" clId="{4FD5EA9F-36CB-4067-A5D8-A57C1EDB2FCA}" dt="2023-11-23T00:23:55.155" v="840" actId="26606"/>
          <ac:picMkLst>
            <pc:docMk/>
            <pc:sldMk cId="1124508127" sldId="257"/>
            <ac:picMk id="1026" creationId="{93219287-7A22-473C-AB49-7544E8A58540}"/>
          </ac:picMkLst>
        </pc:picChg>
      </pc:sldChg>
      <pc:sldChg chg="addSp modSp mod setBg">
        <pc:chgData name="Paulus, Ryan" userId="b306821b-5643-4a1c-850c-67bb23baa8fb" providerId="ADAL" clId="{4FD5EA9F-36CB-4067-A5D8-A57C1EDB2FCA}" dt="2023-11-23T00:23:59.796" v="841" actId="26606"/>
        <pc:sldMkLst>
          <pc:docMk/>
          <pc:sldMk cId="353992870" sldId="258"/>
        </pc:sldMkLst>
        <pc:spChg chg="mod">
          <ac:chgData name="Paulus, Ryan" userId="b306821b-5643-4a1c-850c-67bb23baa8fb" providerId="ADAL" clId="{4FD5EA9F-36CB-4067-A5D8-A57C1EDB2FCA}" dt="2023-11-23T00:23:59.796" v="841" actId="26606"/>
          <ac:spMkLst>
            <pc:docMk/>
            <pc:sldMk cId="353992870" sldId="258"/>
            <ac:spMk id="2" creationId="{AC129ABF-E5AD-40F3-BEE9-26925FAF3466}"/>
          </ac:spMkLst>
        </pc:spChg>
        <pc:spChg chg="add">
          <ac:chgData name="Paulus, Ryan" userId="b306821b-5643-4a1c-850c-67bb23baa8fb" providerId="ADAL" clId="{4FD5EA9F-36CB-4067-A5D8-A57C1EDB2FCA}" dt="2023-11-23T00:23:59.796" v="841" actId="26606"/>
          <ac:spMkLst>
            <pc:docMk/>
            <pc:sldMk cId="353992870" sldId="258"/>
            <ac:spMk id="11" creationId="{F0AED851-54B9-4765-92D2-F0BE443BEC91}"/>
          </ac:spMkLst>
        </pc:spChg>
        <pc:spChg chg="add">
          <ac:chgData name="Paulus, Ryan" userId="b306821b-5643-4a1c-850c-67bb23baa8fb" providerId="ADAL" clId="{4FD5EA9F-36CB-4067-A5D8-A57C1EDB2FCA}" dt="2023-11-23T00:23:59.796" v="841" actId="26606"/>
          <ac:spMkLst>
            <pc:docMk/>
            <pc:sldMk cId="353992870" sldId="258"/>
            <ac:spMk id="13" creationId="{B81933D1-5615-42C7-9C0B-4EB7105CCE2D}"/>
          </ac:spMkLst>
        </pc:spChg>
        <pc:spChg chg="add">
          <ac:chgData name="Paulus, Ryan" userId="b306821b-5643-4a1c-850c-67bb23baa8fb" providerId="ADAL" clId="{4FD5EA9F-36CB-4067-A5D8-A57C1EDB2FCA}" dt="2023-11-23T00:23:59.796" v="841" actId="26606"/>
          <ac:spMkLst>
            <pc:docMk/>
            <pc:sldMk cId="353992870" sldId="258"/>
            <ac:spMk id="15" creationId="{19C9EAEA-39D0-4B0E-A0EB-51E7B26740B1}"/>
          </ac:spMkLst>
        </pc:spChg>
        <pc:grpChg chg="add">
          <ac:chgData name="Paulus, Ryan" userId="b306821b-5643-4a1c-850c-67bb23baa8fb" providerId="ADAL" clId="{4FD5EA9F-36CB-4067-A5D8-A57C1EDB2FCA}" dt="2023-11-23T00:23:59.796" v="841" actId="26606"/>
          <ac:grpSpMkLst>
            <pc:docMk/>
            <pc:sldMk cId="353992870" sldId="258"/>
            <ac:grpSpMk id="17" creationId="{032D8612-31EB-44CF-A1D0-14FD4C705424}"/>
          </ac:grpSpMkLst>
        </pc:grpChg>
        <pc:picChg chg="mod">
          <ac:chgData name="Paulus, Ryan" userId="b306821b-5643-4a1c-850c-67bb23baa8fb" providerId="ADAL" clId="{4FD5EA9F-36CB-4067-A5D8-A57C1EDB2FCA}" dt="2023-11-23T00:23:59.796" v="841" actId="26606"/>
          <ac:picMkLst>
            <pc:docMk/>
            <pc:sldMk cId="353992870" sldId="258"/>
            <ac:picMk id="6" creationId="{1D6A64BF-A8FA-4D49-9759-D75C1CF9D410}"/>
          </ac:picMkLst>
        </pc:picChg>
      </pc:sldChg>
      <pc:sldChg chg="addSp delSp modSp mod setBg">
        <pc:chgData name="Paulus, Ryan" userId="b306821b-5643-4a1c-850c-67bb23baa8fb" providerId="ADAL" clId="{4FD5EA9F-36CB-4067-A5D8-A57C1EDB2FCA}" dt="2023-11-23T00:33:16.168" v="902" actId="26606"/>
        <pc:sldMkLst>
          <pc:docMk/>
          <pc:sldMk cId="2232987054" sldId="259"/>
        </pc:sldMkLst>
        <pc:spChg chg="add del">
          <ac:chgData name="Paulus, Ryan" userId="b306821b-5643-4a1c-850c-67bb23baa8fb" providerId="ADAL" clId="{4FD5EA9F-36CB-4067-A5D8-A57C1EDB2FCA}" dt="2023-11-23T00:32:46.809" v="897" actId="26606"/>
          <ac:spMkLst>
            <pc:docMk/>
            <pc:sldMk cId="2232987054" sldId="259"/>
            <ac:spMk id="4123" creationId="{DA2E7C1E-2B5A-4BBA-AE51-1CD8C19309D7}"/>
          </ac:spMkLst>
        </pc:spChg>
        <pc:spChg chg="add del">
          <ac:chgData name="Paulus, Ryan" userId="b306821b-5643-4a1c-850c-67bb23baa8fb" providerId="ADAL" clId="{4FD5EA9F-36CB-4067-A5D8-A57C1EDB2FCA}" dt="2023-11-23T00:32:46.809" v="897" actId="26606"/>
          <ac:spMkLst>
            <pc:docMk/>
            <pc:sldMk cId="2232987054" sldId="259"/>
            <ac:spMk id="4125" creationId="{43DF76B1-5174-4FAF-9D19-FFEE98426836}"/>
          </ac:spMkLst>
        </pc:spChg>
        <pc:spChg chg="add del">
          <ac:chgData name="Paulus, Ryan" userId="b306821b-5643-4a1c-850c-67bb23baa8fb" providerId="ADAL" clId="{4FD5EA9F-36CB-4067-A5D8-A57C1EDB2FCA}" dt="2023-11-23T00:33:12.422" v="899" actId="26606"/>
          <ac:spMkLst>
            <pc:docMk/>
            <pc:sldMk cId="2232987054" sldId="259"/>
            <ac:spMk id="4127" creationId="{01D0AF59-99C3-4251-AB9A-C966C6AD4400}"/>
          </ac:spMkLst>
        </pc:spChg>
        <pc:spChg chg="add del">
          <ac:chgData name="Paulus, Ryan" userId="b306821b-5643-4a1c-850c-67bb23baa8fb" providerId="ADAL" clId="{4FD5EA9F-36CB-4067-A5D8-A57C1EDB2FCA}" dt="2023-11-23T00:33:12.422" v="899" actId="26606"/>
          <ac:spMkLst>
            <pc:docMk/>
            <pc:sldMk cId="2232987054" sldId="259"/>
            <ac:spMk id="4128" creationId="{1855405F-37A2-4869-9154-F8BE3BECE6C3}"/>
          </ac:spMkLst>
        </pc:spChg>
        <pc:spChg chg="add del">
          <ac:chgData name="Paulus, Ryan" userId="b306821b-5643-4a1c-850c-67bb23baa8fb" providerId="ADAL" clId="{4FD5EA9F-36CB-4067-A5D8-A57C1EDB2FCA}" dt="2023-11-23T00:33:16.164" v="901" actId="26606"/>
          <ac:spMkLst>
            <pc:docMk/>
            <pc:sldMk cId="2232987054" sldId="259"/>
            <ac:spMk id="4130" creationId="{7C1E5815-D54C-487F-A054-6D4930ADE3DF}"/>
          </ac:spMkLst>
        </pc:spChg>
        <pc:spChg chg="add del">
          <ac:chgData name="Paulus, Ryan" userId="b306821b-5643-4a1c-850c-67bb23baa8fb" providerId="ADAL" clId="{4FD5EA9F-36CB-4067-A5D8-A57C1EDB2FCA}" dt="2023-11-23T00:33:16.164" v="901" actId="26606"/>
          <ac:spMkLst>
            <pc:docMk/>
            <pc:sldMk cId="2232987054" sldId="259"/>
            <ac:spMk id="4131" creationId="{736F0DFD-0954-464F-BF12-DD2E6F6E0380}"/>
          </ac:spMkLst>
        </pc:spChg>
        <pc:spChg chg="add">
          <ac:chgData name="Paulus, Ryan" userId="b306821b-5643-4a1c-850c-67bb23baa8fb" providerId="ADAL" clId="{4FD5EA9F-36CB-4067-A5D8-A57C1EDB2FCA}" dt="2023-11-23T00:33:16.168" v="902" actId="26606"/>
          <ac:spMkLst>
            <pc:docMk/>
            <pc:sldMk cId="2232987054" sldId="259"/>
            <ac:spMk id="4133" creationId="{01D0AF59-99C3-4251-AB9A-C966C6AD4400}"/>
          </ac:spMkLst>
        </pc:spChg>
        <pc:spChg chg="add">
          <ac:chgData name="Paulus, Ryan" userId="b306821b-5643-4a1c-850c-67bb23baa8fb" providerId="ADAL" clId="{4FD5EA9F-36CB-4067-A5D8-A57C1EDB2FCA}" dt="2023-11-23T00:33:16.168" v="902" actId="26606"/>
          <ac:spMkLst>
            <pc:docMk/>
            <pc:sldMk cId="2232987054" sldId="259"/>
            <ac:spMk id="4134" creationId="{1855405F-37A2-4869-9154-F8BE3BECE6C3}"/>
          </ac:spMkLst>
        </pc:spChg>
        <pc:picChg chg="mod ord">
          <ac:chgData name="Paulus, Ryan" userId="b306821b-5643-4a1c-850c-67bb23baa8fb" providerId="ADAL" clId="{4FD5EA9F-36CB-4067-A5D8-A57C1EDB2FCA}" dt="2023-11-23T00:33:16.168" v="902" actId="26606"/>
          <ac:picMkLst>
            <pc:docMk/>
            <pc:sldMk cId="2232987054" sldId="259"/>
            <ac:picMk id="4100" creationId="{04B58682-03FB-4799-85BB-FC4882892928}"/>
          </ac:picMkLst>
        </pc:picChg>
        <pc:picChg chg="mod ord">
          <ac:chgData name="Paulus, Ryan" userId="b306821b-5643-4a1c-850c-67bb23baa8fb" providerId="ADAL" clId="{4FD5EA9F-36CB-4067-A5D8-A57C1EDB2FCA}" dt="2023-11-23T00:33:16.168" v="902" actId="26606"/>
          <ac:picMkLst>
            <pc:docMk/>
            <pc:sldMk cId="2232987054" sldId="259"/>
            <ac:picMk id="4104" creationId="{BD399510-6EA1-474C-AC9F-876C5E9EA323}"/>
          </ac:picMkLst>
        </pc:picChg>
        <pc:picChg chg="mod">
          <ac:chgData name="Paulus, Ryan" userId="b306821b-5643-4a1c-850c-67bb23baa8fb" providerId="ADAL" clId="{4FD5EA9F-36CB-4067-A5D8-A57C1EDB2FCA}" dt="2023-11-23T00:33:16.168" v="902" actId="26606"/>
          <ac:picMkLst>
            <pc:docMk/>
            <pc:sldMk cId="2232987054" sldId="259"/>
            <ac:picMk id="4108" creationId="{F6755258-7957-4AAE-90EA-E0724C6A4FD8}"/>
          </ac:picMkLst>
        </pc:picChg>
        <pc:picChg chg="mod">
          <ac:chgData name="Paulus, Ryan" userId="b306821b-5643-4a1c-850c-67bb23baa8fb" providerId="ADAL" clId="{4FD5EA9F-36CB-4067-A5D8-A57C1EDB2FCA}" dt="2023-11-23T00:33:16.168" v="902" actId="26606"/>
          <ac:picMkLst>
            <pc:docMk/>
            <pc:sldMk cId="2232987054" sldId="259"/>
            <ac:picMk id="4110" creationId="{6CA5458D-79ED-4FDE-932C-4DF4148473CC}"/>
          </ac:picMkLst>
        </pc:picChg>
        <pc:picChg chg="mod ord">
          <ac:chgData name="Paulus, Ryan" userId="b306821b-5643-4a1c-850c-67bb23baa8fb" providerId="ADAL" clId="{4FD5EA9F-36CB-4067-A5D8-A57C1EDB2FCA}" dt="2023-11-23T00:33:16.168" v="902" actId="26606"/>
          <ac:picMkLst>
            <pc:docMk/>
            <pc:sldMk cId="2232987054" sldId="259"/>
            <ac:picMk id="4112" creationId="{955DF533-26D8-4283-A15A-5AE72C98FF65}"/>
          </ac:picMkLst>
        </pc:picChg>
        <pc:picChg chg="mod ord">
          <ac:chgData name="Paulus, Ryan" userId="b306821b-5643-4a1c-850c-67bb23baa8fb" providerId="ADAL" clId="{4FD5EA9F-36CB-4067-A5D8-A57C1EDB2FCA}" dt="2023-11-23T00:33:16.168" v="902" actId="26606"/>
          <ac:picMkLst>
            <pc:docMk/>
            <pc:sldMk cId="2232987054" sldId="259"/>
            <ac:picMk id="4114" creationId="{87A2DE1A-0545-4A2B-B20D-9E99C134B41C}"/>
          </ac:picMkLst>
        </pc:picChg>
        <pc:picChg chg="mod ord">
          <ac:chgData name="Paulus, Ryan" userId="b306821b-5643-4a1c-850c-67bb23baa8fb" providerId="ADAL" clId="{4FD5EA9F-36CB-4067-A5D8-A57C1EDB2FCA}" dt="2023-11-23T00:33:16.168" v="902" actId="26606"/>
          <ac:picMkLst>
            <pc:docMk/>
            <pc:sldMk cId="2232987054" sldId="259"/>
            <ac:picMk id="4116" creationId="{7ED63A40-16F5-4AAD-8CF5-F9860A08E22F}"/>
          </ac:picMkLst>
        </pc:picChg>
        <pc:picChg chg="mod ord">
          <ac:chgData name="Paulus, Ryan" userId="b306821b-5643-4a1c-850c-67bb23baa8fb" providerId="ADAL" clId="{4FD5EA9F-36CB-4067-A5D8-A57C1EDB2FCA}" dt="2023-11-23T00:33:16.168" v="902" actId="26606"/>
          <ac:picMkLst>
            <pc:docMk/>
            <pc:sldMk cId="2232987054" sldId="259"/>
            <ac:picMk id="4118" creationId="{5CC0E20D-33B1-4369-B4B4-E383E542DEC0}"/>
          </ac:picMkLst>
        </pc:picChg>
      </pc:sldChg>
      <pc:sldChg chg="addSp delSp modSp mod setBg">
        <pc:chgData name="Paulus, Ryan" userId="b306821b-5643-4a1c-850c-67bb23baa8fb" providerId="ADAL" clId="{4FD5EA9F-36CB-4067-A5D8-A57C1EDB2FCA}" dt="2023-11-23T00:26:12.159" v="859" actId="14100"/>
        <pc:sldMkLst>
          <pc:docMk/>
          <pc:sldMk cId="3294936761" sldId="260"/>
        </pc:sldMkLst>
        <pc:spChg chg="del mod">
          <ac:chgData name="Paulus, Ryan" userId="b306821b-5643-4a1c-850c-67bb23baa8fb" providerId="ADAL" clId="{4FD5EA9F-36CB-4067-A5D8-A57C1EDB2FCA}" dt="2023-11-23T00:26:03.216" v="856" actId="478"/>
          <ac:spMkLst>
            <pc:docMk/>
            <pc:sldMk cId="3294936761" sldId="260"/>
            <ac:spMk id="4" creationId="{CD14B9EE-C58C-47FF-A798-C402D0C9F841}"/>
          </ac:spMkLst>
        </pc:spChg>
        <pc:spChg chg="add">
          <ac:chgData name="Paulus, Ryan" userId="b306821b-5643-4a1c-850c-67bb23baa8fb" providerId="ADAL" clId="{4FD5EA9F-36CB-4067-A5D8-A57C1EDB2FCA}" dt="2023-11-23T00:24:05.640" v="842" actId="26606"/>
          <ac:spMkLst>
            <pc:docMk/>
            <pc:sldMk cId="3294936761" sldId="260"/>
            <ac:spMk id="7175" creationId="{7C1E5815-D54C-487F-A054-6D4930ADE3DF}"/>
          </ac:spMkLst>
        </pc:spChg>
        <pc:spChg chg="add">
          <ac:chgData name="Paulus, Ryan" userId="b306821b-5643-4a1c-850c-67bb23baa8fb" providerId="ADAL" clId="{4FD5EA9F-36CB-4067-A5D8-A57C1EDB2FCA}" dt="2023-11-23T00:24:05.640" v="842" actId="26606"/>
          <ac:spMkLst>
            <pc:docMk/>
            <pc:sldMk cId="3294936761" sldId="260"/>
            <ac:spMk id="7177" creationId="{736F0DFD-0954-464F-BF12-DD2E6F6E0380}"/>
          </ac:spMkLst>
        </pc:spChg>
        <pc:picChg chg="mod">
          <ac:chgData name="Paulus, Ryan" userId="b306821b-5643-4a1c-850c-67bb23baa8fb" providerId="ADAL" clId="{4FD5EA9F-36CB-4067-A5D8-A57C1EDB2FCA}" dt="2023-11-23T00:26:09.357" v="858" actId="14100"/>
          <ac:picMkLst>
            <pc:docMk/>
            <pc:sldMk cId="3294936761" sldId="260"/>
            <ac:picMk id="3" creationId="{8B417B6C-7DFE-45BB-94B9-616D642094E6}"/>
          </ac:picMkLst>
        </pc:picChg>
        <pc:picChg chg="mod">
          <ac:chgData name="Paulus, Ryan" userId="b306821b-5643-4a1c-850c-67bb23baa8fb" providerId="ADAL" clId="{4FD5EA9F-36CB-4067-A5D8-A57C1EDB2FCA}" dt="2023-11-23T00:26:12.159" v="859" actId="14100"/>
          <ac:picMkLst>
            <pc:docMk/>
            <pc:sldMk cId="3294936761" sldId="260"/>
            <ac:picMk id="7170" creationId="{9C146A80-EC82-468D-A045-4D7A34D0B072}"/>
          </ac:picMkLst>
        </pc:picChg>
      </pc:sldChg>
      <pc:sldChg chg="addSp modSp mod setBg">
        <pc:chgData name="Paulus, Ryan" userId="b306821b-5643-4a1c-850c-67bb23baa8fb" providerId="ADAL" clId="{4FD5EA9F-36CB-4067-A5D8-A57C1EDB2FCA}" dt="2023-11-23T00:26:24.646" v="864" actId="14100"/>
        <pc:sldMkLst>
          <pc:docMk/>
          <pc:sldMk cId="76071452" sldId="261"/>
        </pc:sldMkLst>
        <pc:spChg chg="mod">
          <ac:chgData name="Paulus, Ryan" userId="b306821b-5643-4a1c-850c-67bb23baa8fb" providerId="ADAL" clId="{4FD5EA9F-36CB-4067-A5D8-A57C1EDB2FCA}" dt="2023-11-23T00:24:26.403" v="848" actId="404"/>
          <ac:spMkLst>
            <pc:docMk/>
            <pc:sldMk cId="76071452" sldId="261"/>
            <ac:spMk id="6" creationId="{0656770D-8C67-400F-9B18-BDB508AD2C96}"/>
          </ac:spMkLst>
        </pc:spChg>
        <pc:spChg chg="add">
          <ac:chgData name="Paulus, Ryan" userId="b306821b-5643-4a1c-850c-67bb23baa8fb" providerId="ADAL" clId="{4FD5EA9F-36CB-4067-A5D8-A57C1EDB2FCA}" dt="2023-11-23T00:24:17.658" v="843" actId="26606"/>
          <ac:spMkLst>
            <pc:docMk/>
            <pc:sldMk cId="76071452" sldId="261"/>
            <ac:spMk id="12" creationId="{5F879AC3-D4CE-493C-ADC7-06205677F4F8}"/>
          </ac:spMkLst>
        </pc:spChg>
        <pc:spChg chg="add">
          <ac:chgData name="Paulus, Ryan" userId="b306821b-5643-4a1c-850c-67bb23baa8fb" providerId="ADAL" clId="{4FD5EA9F-36CB-4067-A5D8-A57C1EDB2FCA}" dt="2023-11-23T00:24:17.658" v="843" actId="26606"/>
          <ac:spMkLst>
            <pc:docMk/>
            <pc:sldMk cId="76071452" sldId="261"/>
            <ac:spMk id="14" creationId="{736F0DFD-0954-464F-BF12-DD2E6F6E0380}"/>
          </ac:spMkLst>
        </pc:spChg>
        <pc:picChg chg="mod">
          <ac:chgData name="Paulus, Ryan" userId="b306821b-5643-4a1c-850c-67bb23baa8fb" providerId="ADAL" clId="{4FD5EA9F-36CB-4067-A5D8-A57C1EDB2FCA}" dt="2023-11-23T00:26:15.449" v="860" actId="14100"/>
          <ac:picMkLst>
            <pc:docMk/>
            <pc:sldMk cId="76071452" sldId="261"/>
            <ac:picMk id="2" creationId="{3EA2069C-31F7-C734-E47C-202732D36417}"/>
          </ac:picMkLst>
        </pc:picChg>
        <pc:picChg chg="mod">
          <ac:chgData name="Paulus, Ryan" userId="b306821b-5643-4a1c-850c-67bb23baa8fb" providerId="ADAL" clId="{4FD5EA9F-36CB-4067-A5D8-A57C1EDB2FCA}" dt="2023-11-23T00:26:24.646" v="864" actId="14100"/>
          <ac:picMkLst>
            <pc:docMk/>
            <pc:sldMk cId="76071452" sldId="261"/>
            <ac:picMk id="3" creationId="{404B7E9C-A79E-4384-83A3-C4AFFE891ABA}"/>
          </ac:picMkLst>
        </pc:picChg>
        <pc:picChg chg="mod">
          <ac:chgData name="Paulus, Ryan" userId="b306821b-5643-4a1c-850c-67bb23baa8fb" providerId="ADAL" clId="{4FD5EA9F-36CB-4067-A5D8-A57C1EDB2FCA}" dt="2023-11-23T00:26:18.714" v="862" actId="1076"/>
          <ac:picMkLst>
            <pc:docMk/>
            <pc:sldMk cId="76071452" sldId="261"/>
            <ac:picMk id="4" creationId="{E898C4F1-4CF9-CDBF-C7FA-85E2905C6F50}"/>
          </ac:picMkLst>
        </pc:picChg>
        <pc:picChg chg="mod">
          <ac:chgData name="Paulus, Ryan" userId="b306821b-5643-4a1c-850c-67bb23baa8fb" providerId="ADAL" clId="{4FD5EA9F-36CB-4067-A5D8-A57C1EDB2FCA}" dt="2023-11-23T00:26:21.282" v="863" actId="14100"/>
          <ac:picMkLst>
            <pc:docMk/>
            <pc:sldMk cId="76071452" sldId="261"/>
            <ac:picMk id="5" creationId="{8853595B-2A6A-1BF0-78DA-E4451C8EC67C}"/>
          </ac:picMkLst>
        </pc:picChg>
      </pc:sldChg>
      <pc:sldChg chg="addSp delSp modSp mod setBg">
        <pc:chgData name="Paulus, Ryan" userId="b306821b-5643-4a1c-850c-67bb23baa8fb" providerId="ADAL" clId="{4FD5EA9F-36CB-4067-A5D8-A57C1EDB2FCA}" dt="2023-11-23T00:25:33.388" v="853" actId="26606"/>
        <pc:sldMkLst>
          <pc:docMk/>
          <pc:sldMk cId="545631874" sldId="262"/>
        </pc:sldMkLst>
        <pc:spChg chg="mod">
          <ac:chgData name="Paulus, Ryan" userId="b306821b-5643-4a1c-850c-67bb23baa8fb" providerId="ADAL" clId="{4FD5EA9F-36CB-4067-A5D8-A57C1EDB2FCA}" dt="2023-11-23T00:25:33.388" v="853" actId="26606"/>
          <ac:spMkLst>
            <pc:docMk/>
            <pc:sldMk cId="545631874" sldId="262"/>
            <ac:spMk id="2" creationId="{ACFCC0E4-0D67-4BF5-8AB5-011D451BDD63}"/>
          </ac:spMkLst>
        </pc:spChg>
        <pc:spChg chg="mod">
          <ac:chgData name="Paulus, Ryan" userId="b306821b-5643-4a1c-850c-67bb23baa8fb" providerId="ADAL" clId="{4FD5EA9F-36CB-4067-A5D8-A57C1EDB2FCA}" dt="2023-11-23T00:25:33.388" v="853" actId="26606"/>
          <ac:spMkLst>
            <pc:docMk/>
            <pc:sldMk cId="545631874" sldId="262"/>
            <ac:spMk id="3" creationId="{DC7856F8-8854-4E3D-902D-89B0CDFD2959}"/>
          </ac:spMkLst>
        </pc:spChg>
        <pc:spChg chg="add del">
          <ac:chgData name="Paulus, Ryan" userId="b306821b-5643-4a1c-850c-67bb23baa8fb" providerId="ADAL" clId="{4FD5EA9F-36CB-4067-A5D8-A57C1EDB2FCA}" dt="2023-11-23T00:25:33.388" v="853" actId="26606"/>
          <ac:spMkLst>
            <pc:docMk/>
            <pc:sldMk cId="545631874" sldId="262"/>
            <ac:spMk id="8" creationId="{B6CDA21F-E7AF-4C75-8395-33F58D5B0E45}"/>
          </ac:spMkLst>
        </pc:spChg>
        <pc:spChg chg="add del">
          <ac:chgData name="Paulus, Ryan" userId="b306821b-5643-4a1c-850c-67bb23baa8fb" providerId="ADAL" clId="{4FD5EA9F-36CB-4067-A5D8-A57C1EDB2FCA}" dt="2023-11-23T00:25:33.388" v="853" actId="26606"/>
          <ac:spMkLst>
            <pc:docMk/>
            <pc:sldMk cId="545631874" sldId="262"/>
            <ac:spMk id="15" creationId="{D5B0017B-2ECA-49AF-B397-DC140825DF8D}"/>
          </ac:spMkLst>
        </pc:spChg>
        <pc:spChg chg="add del">
          <ac:chgData name="Paulus, Ryan" userId="b306821b-5643-4a1c-850c-67bb23baa8fb" providerId="ADAL" clId="{4FD5EA9F-36CB-4067-A5D8-A57C1EDB2FCA}" dt="2023-11-23T00:25:33.372" v="852" actId="26606"/>
          <ac:spMkLst>
            <pc:docMk/>
            <pc:sldMk cId="545631874" sldId="262"/>
            <ac:spMk id="22" creationId="{081EA652-8C6A-4E69-BEB9-170809474553}"/>
          </ac:spMkLst>
        </pc:spChg>
        <pc:spChg chg="add del">
          <ac:chgData name="Paulus, Ryan" userId="b306821b-5643-4a1c-850c-67bb23baa8fb" providerId="ADAL" clId="{4FD5EA9F-36CB-4067-A5D8-A57C1EDB2FCA}" dt="2023-11-23T00:25:33.372" v="852" actId="26606"/>
          <ac:spMkLst>
            <pc:docMk/>
            <pc:sldMk cId="545631874" sldId="262"/>
            <ac:spMk id="24" creationId="{5298780A-33B9-4EA2-8F67-DE68AD62841B}"/>
          </ac:spMkLst>
        </pc:spChg>
        <pc:spChg chg="add del">
          <ac:chgData name="Paulus, Ryan" userId="b306821b-5643-4a1c-850c-67bb23baa8fb" providerId="ADAL" clId="{4FD5EA9F-36CB-4067-A5D8-A57C1EDB2FCA}" dt="2023-11-23T00:25:33.372" v="852" actId="26606"/>
          <ac:spMkLst>
            <pc:docMk/>
            <pc:sldMk cId="545631874" sldId="262"/>
            <ac:spMk id="26" creationId="{7F488E8B-4E1E-4402-8935-D4E6C02615C7}"/>
          </ac:spMkLst>
        </pc:spChg>
        <pc:spChg chg="add">
          <ac:chgData name="Paulus, Ryan" userId="b306821b-5643-4a1c-850c-67bb23baa8fb" providerId="ADAL" clId="{4FD5EA9F-36CB-4067-A5D8-A57C1EDB2FCA}" dt="2023-11-23T00:25:33.388" v="853" actId="26606"/>
          <ac:spMkLst>
            <pc:docMk/>
            <pc:sldMk cId="545631874" sldId="262"/>
            <ac:spMk id="28" creationId="{100EDD19-6802-4EC3-95CE-CFFAB042CFD6}"/>
          </ac:spMkLst>
        </pc:spChg>
        <pc:spChg chg="add">
          <ac:chgData name="Paulus, Ryan" userId="b306821b-5643-4a1c-850c-67bb23baa8fb" providerId="ADAL" clId="{4FD5EA9F-36CB-4067-A5D8-A57C1EDB2FCA}" dt="2023-11-23T00:25:33.388" v="853" actId="26606"/>
          <ac:spMkLst>
            <pc:docMk/>
            <pc:sldMk cId="545631874" sldId="262"/>
            <ac:spMk id="29" creationId="{DB17E863-922E-4C26-BD64-E8FD41D28661}"/>
          </ac:spMkLst>
        </pc:spChg>
        <pc:grpChg chg="add del">
          <ac:chgData name="Paulus, Ryan" userId="b306821b-5643-4a1c-850c-67bb23baa8fb" providerId="ADAL" clId="{4FD5EA9F-36CB-4067-A5D8-A57C1EDB2FCA}" dt="2023-11-23T00:25:33.388" v="853" actId="26606"/>
          <ac:grpSpMkLst>
            <pc:docMk/>
            <pc:sldMk cId="545631874" sldId="262"/>
            <ac:grpSpMk id="10" creationId="{AE1C45F0-260A-458C-96ED-C1F6D2151219}"/>
          </ac:grpSpMkLst>
        </pc:grpChg>
        <pc:cxnChg chg="add del">
          <ac:chgData name="Paulus, Ryan" userId="b306821b-5643-4a1c-850c-67bb23baa8fb" providerId="ADAL" clId="{4FD5EA9F-36CB-4067-A5D8-A57C1EDB2FCA}" dt="2023-11-23T00:25:33.388" v="853" actId="26606"/>
          <ac:cxnSpMkLst>
            <pc:docMk/>
            <pc:sldMk cId="545631874" sldId="262"/>
            <ac:cxnSpMk id="17" creationId="{6CF1BAF6-AD41-4082-B212-8A1F9A2E8779}"/>
          </ac:cxnSpMkLst>
        </pc:cxnChg>
      </pc:sldChg>
      <pc:sldChg chg="addSp modSp mod setBg modAnim">
        <pc:chgData name="Paulus, Ryan" userId="b306821b-5643-4a1c-850c-67bb23baa8fb" providerId="ADAL" clId="{4FD5EA9F-36CB-4067-A5D8-A57C1EDB2FCA}" dt="2023-11-23T01:36:16.689" v="1068"/>
        <pc:sldMkLst>
          <pc:docMk/>
          <pc:sldMk cId="799637231" sldId="263"/>
        </pc:sldMkLst>
        <pc:spChg chg="mod">
          <ac:chgData name="Paulus, Ryan" userId="b306821b-5643-4a1c-850c-67bb23baa8fb" providerId="ADAL" clId="{4FD5EA9F-36CB-4067-A5D8-A57C1EDB2FCA}" dt="2023-11-23T00:26:30.303" v="865" actId="26606"/>
          <ac:spMkLst>
            <pc:docMk/>
            <pc:sldMk cId="799637231" sldId="263"/>
            <ac:spMk id="2" creationId="{50943D05-ACA5-4C3F-BCBF-FA0B9043D050}"/>
          </ac:spMkLst>
        </pc:spChg>
        <pc:spChg chg="add">
          <ac:chgData name="Paulus, Ryan" userId="b306821b-5643-4a1c-850c-67bb23baa8fb" providerId="ADAL" clId="{4FD5EA9F-36CB-4067-A5D8-A57C1EDB2FCA}" dt="2023-11-23T00:26:30.303" v="865" actId="26606"/>
          <ac:spMkLst>
            <pc:docMk/>
            <pc:sldMk cId="799637231" sldId="263"/>
            <ac:spMk id="9" creationId="{5F879AC3-D4CE-493C-ADC7-06205677F4F8}"/>
          </ac:spMkLst>
        </pc:spChg>
        <pc:spChg chg="add">
          <ac:chgData name="Paulus, Ryan" userId="b306821b-5643-4a1c-850c-67bb23baa8fb" providerId="ADAL" clId="{4FD5EA9F-36CB-4067-A5D8-A57C1EDB2FCA}" dt="2023-11-23T00:26:30.303" v="865" actId="26606"/>
          <ac:spMkLst>
            <pc:docMk/>
            <pc:sldMk cId="799637231" sldId="263"/>
            <ac:spMk id="11" creationId="{736F0DFD-0954-464F-BF12-DD2E6F6E0380}"/>
          </ac:spMkLst>
        </pc:spChg>
        <pc:picChg chg="mod modCrop">
          <ac:chgData name="Paulus, Ryan" userId="b306821b-5643-4a1c-850c-67bb23baa8fb" providerId="ADAL" clId="{4FD5EA9F-36CB-4067-A5D8-A57C1EDB2FCA}" dt="2023-11-23T00:26:30.303" v="865" actId="26606"/>
          <ac:picMkLst>
            <pc:docMk/>
            <pc:sldMk cId="799637231" sldId="263"/>
            <ac:picMk id="3" creationId="{1677BFB2-D574-71D3-38D0-46456A93B7C7}"/>
          </ac:picMkLst>
        </pc:picChg>
      </pc:sldChg>
      <pc:sldChg chg="addSp modSp mod setBg">
        <pc:chgData name="Paulus, Ryan" userId="b306821b-5643-4a1c-850c-67bb23baa8fb" providerId="ADAL" clId="{4FD5EA9F-36CB-4067-A5D8-A57C1EDB2FCA}" dt="2023-11-23T00:26:55.368" v="870" actId="403"/>
        <pc:sldMkLst>
          <pc:docMk/>
          <pc:sldMk cId="3870628946" sldId="264"/>
        </pc:sldMkLst>
        <pc:spChg chg="mod">
          <ac:chgData name="Paulus, Ryan" userId="b306821b-5643-4a1c-850c-67bb23baa8fb" providerId="ADAL" clId="{4FD5EA9F-36CB-4067-A5D8-A57C1EDB2FCA}" dt="2023-11-23T00:26:44.622" v="866" actId="26606"/>
          <ac:spMkLst>
            <pc:docMk/>
            <pc:sldMk cId="3870628946" sldId="264"/>
            <ac:spMk id="2" creationId="{3AD2C253-46BC-4F7D-B52D-6D08EABF2115}"/>
          </ac:spMkLst>
        </pc:spChg>
        <pc:spChg chg="mod">
          <ac:chgData name="Paulus, Ryan" userId="b306821b-5643-4a1c-850c-67bb23baa8fb" providerId="ADAL" clId="{4FD5EA9F-36CB-4067-A5D8-A57C1EDB2FCA}" dt="2023-11-23T00:26:49.187" v="868" actId="403"/>
          <ac:spMkLst>
            <pc:docMk/>
            <pc:sldMk cId="3870628946" sldId="264"/>
            <ac:spMk id="4" creationId="{2538E8DA-9862-470B-BBB3-5471893BE0FF}"/>
          </ac:spMkLst>
        </pc:spChg>
        <pc:spChg chg="mod">
          <ac:chgData name="Paulus, Ryan" userId="b306821b-5643-4a1c-850c-67bb23baa8fb" providerId="ADAL" clId="{4FD5EA9F-36CB-4067-A5D8-A57C1EDB2FCA}" dt="2023-11-23T00:26:55.368" v="870" actId="403"/>
          <ac:spMkLst>
            <pc:docMk/>
            <pc:sldMk cId="3870628946" sldId="264"/>
            <ac:spMk id="5" creationId="{B7527BCA-5773-4E0B-9D35-8DF9F5598C0D}"/>
          </ac:spMkLst>
        </pc:spChg>
        <pc:spChg chg="add">
          <ac:chgData name="Paulus, Ryan" userId="b306821b-5643-4a1c-850c-67bb23baa8fb" providerId="ADAL" clId="{4FD5EA9F-36CB-4067-A5D8-A57C1EDB2FCA}" dt="2023-11-23T00:26:44.622" v="866" actId="26606"/>
          <ac:spMkLst>
            <pc:docMk/>
            <pc:sldMk cId="3870628946" sldId="264"/>
            <ac:spMk id="10" creationId="{6D1A2CED-DA9B-4CCF-8215-CFC65FE71603}"/>
          </ac:spMkLst>
        </pc:spChg>
        <pc:spChg chg="add">
          <ac:chgData name="Paulus, Ryan" userId="b306821b-5643-4a1c-850c-67bb23baa8fb" providerId="ADAL" clId="{4FD5EA9F-36CB-4067-A5D8-A57C1EDB2FCA}" dt="2023-11-23T00:26:44.622" v="866" actId="26606"/>
          <ac:spMkLst>
            <pc:docMk/>
            <pc:sldMk cId="3870628946" sldId="264"/>
            <ac:spMk id="12" creationId="{562DFC44-A40C-4573-9230-B3EDB3EC8EEB}"/>
          </ac:spMkLst>
        </pc:spChg>
        <pc:spChg chg="add">
          <ac:chgData name="Paulus, Ryan" userId="b306821b-5643-4a1c-850c-67bb23baa8fb" providerId="ADAL" clId="{4FD5EA9F-36CB-4067-A5D8-A57C1EDB2FCA}" dt="2023-11-23T00:26:44.622" v="866" actId="26606"/>
          <ac:spMkLst>
            <pc:docMk/>
            <pc:sldMk cId="3870628946" sldId="264"/>
            <ac:spMk id="14" creationId="{15589D35-CF9F-4DE9-A792-8571A09E9BC9}"/>
          </ac:spMkLst>
        </pc:spChg>
      </pc:sldChg>
      <pc:sldChg chg="addSp modSp mod setBg">
        <pc:chgData name="Paulus, Ryan" userId="b306821b-5643-4a1c-850c-67bb23baa8fb" providerId="ADAL" clId="{4FD5EA9F-36CB-4067-A5D8-A57C1EDB2FCA}" dt="2023-11-23T00:34:41.884" v="911" actId="26606"/>
        <pc:sldMkLst>
          <pc:docMk/>
          <pc:sldMk cId="2441925077" sldId="265"/>
        </pc:sldMkLst>
        <pc:spChg chg="mod">
          <ac:chgData name="Paulus, Ryan" userId="b306821b-5643-4a1c-850c-67bb23baa8fb" providerId="ADAL" clId="{4FD5EA9F-36CB-4067-A5D8-A57C1EDB2FCA}" dt="2023-11-23T00:34:41.884" v="911" actId="26606"/>
          <ac:spMkLst>
            <pc:docMk/>
            <pc:sldMk cId="2441925077" sldId="265"/>
            <ac:spMk id="2" creationId="{59AD347E-680B-4965-97F3-E4FD805EB09E}"/>
          </ac:spMkLst>
        </pc:spChg>
        <pc:spChg chg="mod">
          <ac:chgData name="Paulus, Ryan" userId="b306821b-5643-4a1c-850c-67bb23baa8fb" providerId="ADAL" clId="{4FD5EA9F-36CB-4067-A5D8-A57C1EDB2FCA}" dt="2023-11-23T00:34:41.884" v="911" actId="26606"/>
          <ac:spMkLst>
            <pc:docMk/>
            <pc:sldMk cId="2441925077" sldId="265"/>
            <ac:spMk id="3" creationId="{8714ECC1-FF33-4473-BC36-997AC019955D}"/>
          </ac:spMkLst>
        </pc:spChg>
        <pc:spChg chg="add">
          <ac:chgData name="Paulus, Ryan" userId="b306821b-5643-4a1c-850c-67bb23baa8fb" providerId="ADAL" clId="{4FD5EA9F-36CB-4067-A5D8-A57C1EDB2FCA}" dt="2023-11-23T00:34:41.884" v="911" actId="26606"/>
          <ac:spMkLst>
            <pc:docMk/>
            <pc:sldMk cId="2441925077" sldId="265"/>
            <ac:spMk id="8" creationId="{907EF6B7-1338-4443-8C46-6A318D952DFD}"/>
          </ac:spMkLst>
        </pc:spChg>
        <pc:spChg chg="add">
          <ac:chgData name="Paulus, Ryan" userId="b306821b-5643-4a1c-850c-67bb23baa8fb" providerId="ADAL" clId="{4FD5EA9F-36CB-4067-A5D8-A57C1EDB2FCA}" dt="2023-11-23T00:34:41.884" v="911" actId="26606"/>
          <ac:spMkLst>
            <pc:docMk/>
            <pc:sldMk cId="2441925077" sldId="265"/>
            <ac:spMk id="10" creationId="{DAAE4CDD-124C-4DCF-9584-B6033B545DD5}"/>
          </ac:spMkLst>
        </pc:spChg>
        <pc:spChg chg="add">
          <ac:chgData name="Paulus, Ryan" userId="b306821b-5643-4a1c-850c-67bb23baa8fb" providerId="ADAL" clId="{4FD5EA9F-36CB-4067-A5D8-A57C1EDB2FCA}" dt="2023-11-23T00:34:41.884" v="911" actId="26606"/>
          <ac:spMkLst>
            <pc:docMk/>
            <pc:sldMk cId="2441925077" sldId="265"/>
            <ac:spMk id="12" creationId="{081E4A58-353D-44AE-B2FC-2A74E2E400F7}"/>
          </ac:spMkLst>
        </pc:spChg>
      </pc:sldChg>
      <pc:sldChg chg="addSp delSp modSp mod">
        <pc:chgData name="Paulus, Ryan" userId="b306821b-5643-4a1c-850c-67bb23baa8fb" providerId="ADAL" clId="{4FD5EA9F-36CB-4067-A5D8-A57C1EDB2FCA}" dt="2023-11-23T00:29:40.846" v="885" actId="404"/>
        <pc:sldMkLst>
          <pc:docMk/>
          <pc:sldMk cId="2800493965" sldId="267"/>
        </pc:sldMkLst>
        <pc:spChg chg="del">
          <ac:chgData name="Paulus, Ryan" userId="b306821b-5643-4a1c-850c-67bb23baa8fb" providerId="ADAL" clId="{4FD5EA9F-36CB-4067-A5D8-A57C1EDB2FCA}" dt="2023-11-23T00:29:18.982" v="880" actId="26606"/>
          <ac:spMkLst>
            <pc:docMk/>
            <pc:sldMk cId="2800493965" sldId="267"/>
            <ac:spMk id="3" creationId="{C76A936D-BC47-4722-9144-2511E702BEC0}"/>
          </ac:spMkLst>
        </pc:spChg>
        <pc:graphicFrameChg chg="add modGraphic">
          <ac:chgData name="Paulus, Ryan" userId="b306821b-5643-4a1c-850c-67bb23baa8fb" providerId="ADAL" clId="{4FD5EA9F-36CB-4067-A5D8-A57C1EDB2FCA}" dt="2023-11-23T00:29:40.846" v="885" actId="404"/>
          <ac:graphicFrameMkLst>
            <pc:docMk/>
            <pc:sldMk cId="2800493965" sldId="267"/>
            <ac:graphicFrameMk id="5" creationId="{07093144-836E-8C8E-E7C4-37ADAD0C6A68}"/>
          </ac:graphicFrameMkLst>
        </pc:graphicFrameChg>
      </pc:sldChg>
      <pc:sldChg chg="addSp delSp modSp mod setBg">
        <pc:chgData name="Paulus, Ryan" userId="b306821b-5643-4a1c-850c-67bb23baa8fb" providerId="ADAL" clId="{4FD5EA9F-36CB-4067-A5D8-A57C1EDB2FCA}" dt="2023-11-23T00:21:46.608" v="839" actId="27636"/>
        <pc:sldMkLst>
          <pc:docMk/>
          <pc:sldMk cId="1525394924" sldId="268"/>
        </pc:sldMkLst>
        <pc:spChg chg="mod">
          <ac:chgData name="Paulus, Ryan" userId="b306821b-5643-4a1c-850c-67bb23baa8fb" providerId="ADAL" clId="{4FD5EA9F-36CB-4067-A5D8-A57C1EDB2FCA}" dt="2023-11-23T00:17:07.646" v="725" actId="20577"/>
          <ac:spMkLst>
            <pc:docMk/>
            <pc:sldMk cId="1525394924" sldId="268"/>
            <ac:spMk id="2" creationId="{F97461E5-E4F6-0554-54B5-C2BC6C75B1C2}"/>
          </ac:spMkLst>
        </pc:spChg>
        <pc:spChg chg="mod ord">
          <ac:chgData name="Paulus, Ryan" userId="b306821b-5643-4a1c-850c-67bb23baa8fb" providerId="ADAL" clId="{4FD5EA9F-36CB-4067-A5D8-A57C1EDB2FCA}" dt="2023-11-23T00:21:46.608" v="839" actId="27636"/>
          <ac:spMkLst>
            <pc:docMk/>
            <pc:sldMk cId="1525394924" sldId="268"/>
            <ac:spMk id="6" creationId="{1546EEA2-4435-4DA9-8334-0F4E2E6A339D}"/>
          </ac:spMkLst>
        </pc:spChg>
        <pc:spChg chg="add del">
          <ac:chgData name="Paulus, Ryan" userId="b306821b-5643-4a1c-850c-67bb23baa8fb" providerId="ADAL" clId="{4FD5EA9F-36CB-4067-A5D8-A57C1EDB2FCA}" dt="2023-11-23T00:17:02.185" v="710" actId="26606"/>
          <ac:spMkLst>
            <pc:docMk/>
            <pc:sldMk cId="1525394924" sldId="268"/>
            <ac:spMk id="8" creationId="{7B831B6F-405A-4B47-B9BB-5CA88F285844}"/>
          </ac:spMkLst>
        </pc:spChg>
        <pc:spChg chg="add del">
          <ac:chgData name="Paulus, Ryan" userId="b306821b-5643-4a1c-850c-67bb23baa8fb" providerId="ADAL" clId="{4FD5EA9F-36CB-4067-A5D8-A57C1EDB2FCA}" dt="2023-11-23T00:17:02.185" v="710" actId="26606"/>
          <ac:spMkLst>
            <pc:docMk/>
            <pc:sldMk cId="1525394924" sldId="268"/>
            <ac:spMk id="9" creationId="{953EE71A-6488-4203-A7C4-77102FD0DCCA}"/>
          </ac:spMkLst>
        </pc:spChg>
        <pc:spChg chg="add del">
          <ac:chgData name="Paulus, Ryan" userId="b306821b-5643-4a1c-850c-67bb23baa8fb" providerId="ADAL" clId="{4FD5EA9F-36CB-4067-A5D8-A57C1EDB2FCA}" dt="2023-11-23T00:14:42.808" v="685" actId="26606"/>
          <ac:spMkLst>
            <pc:docMk/>
            <pc:sldMk cId="1525394924" sldId="268"/>
            <ac:spMk id="11" creationId="{2EB492CD-616E-47F8-933B-5E2D952A0593}"/>
          </ac:spMkLst>
        </pc:spChg>
        <pc:spChg chg="add del">
          <ac:chgData name="Paulus, Ryan" userId="b306821b-5643-4a1c-850c-67bb23baa8fb" providerId="ADAL" clId="{4FD5EA9F-36CB-4067-A5D8-A57C1EDB2FCA}" dt="2023-11-23T00:14:42.808" v="685" actId="26606"/>
          <ac:spMkLst>
            <pc:docMk/>
            <pc:sldMk cId="1525394924" sldId="268"/>
            <ac:spMk id="13" creationId="{59383CF9-23B5-4335-9B21-1791C4CF1C75}"/>
          </ac:spMkLst>
        </pc:spChg>
        <pc:spChg chg="add">
          <ac:chgData name="Paulus, Ryan" userId="b306821b-5643-4a1c-850c-67bb23baa8fb" providerId="ADAL" clId="{4FD5EA9F-36CB-4067-A5D8-A57C1EDB2FCA}" dt="2023-11-23T00:17:02.185" v="710" actId="26606"/>
          <ac:spMkLst>
            <pc:docMk/>
            <pc:sldMk cId="1525394924" sldId="268"/>
            <ac:spMk id="14" creationId="{7B831B6F-405A-4B47-B9BB-5CA88F285844}"/>
          </ac:spMkLst>
        </pc:spChg>
        <pc:spChg chg="add del">
          <ac:chgData name="Paulus, Ryan" userId="b306821b-5643-4a1c-850c-67bb23baa8fb" providerId="ADAL" clId="{4FD5EA9F-36CB-4067-A5D8-A57C1EDB2FCA}" dt="2023-11-23T00:14:42.808" v="685" actId="26606"/>
          <ac:spMkLst>
            <pc:docMk/>
            <pc:sldMk cId="1525394924" sldId="268"/>
            <ac:spMk id="15" creationId="{0007FE00-9498-4706-B255-6437B0252C02}"/>
          </ac:spMkLst>
        </pc:spChg>
        <pc:spChg chg="add">
          <ac:chgData name="Paulus, Ryan" userId="b306821b-5643-4a1c-850c-67bb23baa8fb" providerId="ADAL" clId="{4FD5EA9F-36CB-4067-A5D8-A57C1EDB2FCA}" dt="2023-11-23T00:17:02.185" v="710" actId="26606"/>
          <ac:spMkLst>
            <pc:docMk/>
            <pc:sldMk cId="1525394924" sldId="268"/>
            <ac:spMk id="16" creationId="{953EE71A-6488-4203-A7C4-77102FD0DCCA}"/>
          </ac:spMkLst>
        </pc:spChg>
        <pc:spChg chg="add del">
          <ac:chgData name="Paulus, Ryan" userId="b306821b-5643-4a1c-850c-67bb23baa8fb" providerId="ADAL" clId="{4FD5EA9F-36CB-4067-A5D8-A57C1EDB2FCA}" dt="2023-11-23T00:15:27.130" v="695" actId="26606"/>
          <ac:spMkLst>
            <pc:docMk/>
            <pc:sldMk cId="1525394924" sldId="268"/>
            <ac:spMk id="17" creationId="{79BB35BC-D5C2-4C8B-A22A-A71E6191913B}"/>
          </ac:spMkLst>
        </pc:spChg>
        <pc:picChg chg="del mod ord">
          <ac:chgData name="Paulus, Ryan" userId="b306821b-5643-4a1c-850c-67bb23baa8fb" providerId="ADAL" clId="{4FD5EA9F-36CB-4067-A5D8-A57C1EDB2FCA}" dt="2023-11-23T00:16:49.567" v="706" actId="478"/>
          <ac:picMkLst>
            <pc:docMk/>
            <pc:sldMk cId="1525394924" sldId="268"/>
            <ac:picMk id="3" creationId="{A6BB6D41-E9CD-481C-87BB-B89816783E8A}"/>
          </ac:picMkLst>
        </pc:picChg>
        <pc:picChg chg="add mod">
          <ac:chgData name="Paulus, Ryan" userId="b306821b-5643-4a1c-850c-67bb23baa8fb" providerId="ADAL" clId="{4FD5EA9F-36CB-4067-A5D8-A57C1EDB2FCA}" dt="2023-11-23T00:17:02.185" v="710" actId="26606"/>
          <ac:picMkLst>
            <pc:docMk/>
            <pc:sldMk cId="1525394924" sldId="268"/>
            <ac:picMk id="5" creationId="{8163967C-186E-3529-3713-E0F4B72A8546}"/>
          </ac:picMkLst>
        </pc:picChg>
      </pc:sldChg>
      <pc:sldChg chg="addSp modSp mod setBg">
        <pc:chgData name="Paulus, Ryan" userId="b306821b-5643-4a1c-850c-67bb23baa8fb" providerId="ADAL" clId="{4FD5EA9F-36CB-4067-A5D8-A57C1EDB2FCA}" dt="2023-11-23T00:28:51.636" v="879" actId="403"/>
        <pc:sldMkLst>
          <pc:docMk/>
          <pc:sldMk cId="1473453533" sldId="269"/>
        </pc:sldMkLst>
        <pc:spChg chg="mod">
          <ac:chgData name="Paulus, Ryan" userId="b306821b-5643-4a1c-850c-67bb23baa8fb" providerId="ADAL" clId="{4FD5EA9F-36CB-4067-A5D8-A57C1EDB2FCA}" dt="2023-11-23T00:28:51.636" v="879" actId="403"/>
          <ac:spMkLst>
            <pc:docMk/>
            <pc:sldMk cId="1473453533" sldId="269"/>
            <ac:spMk id="2" creationId="{F534E10F-FB1E-4AA1-8282-66160A40B6C2}"/>
          </ac:spMkLst>
        </pc:spChg>
        <pc:spChg chg="mod">
          <ac:chgData name="Paulus, Ryan" userId="b306821b-5643-4a1c-850c-67bb23baa8fb" providerId="ADAL" clId="{4FD5EA9F-36CB-4067-A5D8-A57C1EDB2FCA}" dt="2023-11-23T00:28:48.527" v="878" actId="403"/>
          <ac:spMkLst>
            <pc:docMk/>
            <pc:sldMk cId="1473453533" sldId="269"/>
            <ac:spMk id="3" creationId="{B9D5BB07-37C3-4BE9-BEAE-B4F4EE4C8CB5}"/>
          </ac:spMkLst>
        </pc:spChg>
        <pc:spChg chg="mod">
          <ac:chgData name="Paulus, Ryan" userId="b306821b-5643-4a1c-850c-67bb23baa8fb" providerId="ADAL" clId="{4FD5EA9F-36CB-4067-A5D8-A57C1EDB2FCA}" dt="2023-11-23T00:28:22.722" v="872" actId="26606"/>
          <ac:spMkLst>
            <pc:docMk/>
            <pc:sldMk cId="1473453533" sldId="269"/>
            <ac:spMk id="20" creationId="{0CF50FC2-8AD6-40FB-B497-7087574EC0D0}"/>
          </ac:spMkLst>
        </pc:spChg>
        <pc:spChg chg="mod">
          <ac:chgData name="Paulus, Ryan" userId="b306821b-5643-4a1c-850c-67bb23baa8fb" providerId="ADAL" clId="{4FD5EA9F-36CB-4067-A5D8-A57C1EDB2FCA}" dt="2023-11-23T00:28:22.722" v="872" actId="26606"/>
          <ac:spMkLst>
            <pc:docMk/>
            <pc:sldMk cId="1473453533" sldId="269"/>
            <ac:spMk id="21" creationId="{5072AC1F-E68E-4C9E-B84E-5514EB0347EF}"/>
          </ac:spMkLst>
        </pc:spChg>
        <pc:spChg chg="mod">
          <ac:chgData name="Paulus, Ryan" userId="b306821b-5643-4a1c-850c-67bb23baa8fb" providerId="ADAL" clId="{4FD5EA9F-36CB-4067-A5D8-A57C1EDB2FCA}" dt="2023-11-23T00:28:22.722" v="872" actId="26606"/>
          <ac:spMkLst>
            <pc:docMk/>
            <pc:sldMk cId="1473453533" sldId="269"/>
            <ac:spMk id="22" creationId="{CC763BFC-ED49-4703-BE17-E12F504A77EF}"/>
          </ac:spMkLst>
        </pc:spChg>
        <pc:spChg chg="mod">
          <ac:chgData name="Paulus, Ryan" userId="b306821b-5643-4a1c-850c-67bb23baa8fb" providerId="ADAL" clId="{4FD5EA9F-36CB-4067-A5D8-A57C1EDB2FCA}" dt="2023-11-23T00:28:22.722" v="872" actId="26606"/>
          <ac:spMkLst>
            <pc:docMk/>
            <pc:sldMk cId="1473453533" sldId="269"/>
            <ac:spMk id="23" creationId="{23640708-6FF4-4EA2-BABC-19B60B96C814}"/>
          </ac:spMkLst>
        </pc:spChg>
        <pc:spChg chg="mod">
          <ac:chgData name="Paulus, Ryan" userId="b306821b-5643-4a1c-850c-67bb23baa8fb" providerId="ADAL" clId="{4FD5EA9F-36CB-4067-A5D8-A57C1EDB2FCA}" dt="2023-11-23T00:28:22.722" v="872" actId="26606"/>
          <ac:spMkLst>
            <pc:docMk/>
            <pc:sldMk cId="1473453533" sldId="269"/>
            <ac:spMk id="28" creationId="{219A6AC2-A517-41F0-920A-D0C66737BEE9}"/>
          </ac:spMkLst>
        </pc:spChg>
        <pc:spChg chg="mod">
          <ac:chgData name="Paulus, Ryan" userId="b306821b-5643-4a1c-850c-67bb23baa8fb" providerId="ADAL" clId="{4FD5EA9F-36CB-4067-A5D8-A57C1EDB2FCA}" dt="2023-11-23T00:28:22.722" v="872" actId="26606"/>
          <ac:spMkLst>
            <pc:docMk/>
            <pc:sldMk cId="1473453533" sldId="269"/>
            <ac:spMk id="29" creationId="{623B1F6F-D255-46EA-B180-810D789CE0E9}"/>
          </ac:spMkLst>
        </pc:spChg>
        <pc:spChg chg="mod">
          <ac:chgData name="Paulus, Ryan" userId="b306821b-5643-4a1c-850c-67bb23baa8fb" providerId="ADAL" clId="{4FD5EA9F-36CB-4067-A5D8-A57C1EDB2FCA}" dt="2023-11-23T00:28:22.722" v="872" actId="26606"/>
          <ac:spMkLst>
            <pc:docMk/>
            <pc:sldMk cId="1473453533" sldId="269"/>
            <ac:spMk id="34" creationId="{24BC870C-78EA-4CB6-B149-53DB2F24139E}"/>
          </ac:spMkLst>
        </pc:spChg>
        <pc:spChg chg="mod">
          <ac:chgData name="Paulus, Ryan" userId="b306821b-5643-4a1c-850c-67bb23baa8fb" providerId="ADAL" clId="{4FD5EA9F-36CB-4067-A5D8-A57C1EDB2FCA}" dt="2023-11-23T00:28:22.722" v="872" actId="26606"/>
          <ac:spMkLst>
            <pc:docMk/>
            <pc:sldMk cId="1473453533" sldId="269"/>
            <ac:spMk id="35" creationId="{E90BD5C2-DBEE-416F-9D8E-56E0BAF2C97E}"/>
          </ac:spMkLst>
        </pc:spChg>
        <pc:spChg chg="mod">
          <ac:chgData name="Paulus, Ryan" userId="b306821b-5643-4a1c-850c-67bb23baa8fb" providerId="ADAL" clId="{4FD5EA9F-36CB-4067-A5D8-A57C1EDB2FCA}" dt="2023-11-23T00:28:22.722" v="872" actId="26606"/>
          <ac:spMkLst>
            <pc:docMk/>
            <pc:sldMk cId="1473453533" sldId="269"/>
            <ac:spMk id="36" creationId="{78CE5ACB-3731-407A-B249-41F9599DB591}"/>
          </ac:spMkLst>
        </pc:spChg>
        <pc:spChg chg="mod">
          <ac:chgData name="Paulus, Ryan" userId="b306821b-5643-4a1c-850c-67bb23baa8fb" providerId="ADAL" clId="{4FD5EA9F-36CB-4067-A5D8-A57C1EDB2FCA}" dt="2023-11-23T00:28:22.722" v="872" actId="26606"/>
          <ac:spMkLst>
            <pc:docMk/>
            <pc:sldMk cId="1473453533" sldId="269"/>
            <ac:spMk id="37" creationId="{592848C7-6ABC-4B03-AE8B-5AF417BDE46B}"/>
          </ac:spMkLst>
        </pc:spChg>
        <pc:spChg chg="add">
          <ac:chgData name="Paulus, Ryan" userId="b306821b-5643-4a1c-850c-67bb23baa8fb" providerId="ADAL" clId="{4FD5EA9F-36CB-4067-A5D8-A57C1EDB2FCA}" dt="2023-11-23T00:28:22.722" v="872" actId="26606"/>
          <ac:spMkLst>
            <pc:docMk/>
            <pc:sldMk cId="1473453533" sldId="269"/>
            <ac:spMk id="48" creationId="{7DA1F35B-C8F7-4A5A-9339-7DA4D785B300}"/>
          </ac:spMkLst>
        </pc:spChg>
        <pc:spChg chg="add">
          <ac:chgData name="Paulus, Ryan" userId="b306821b-5643-4a1c-850c-67bb23baa8fb" providerId="ADAL" clId="{4FD5EA9F-36CB-4067-A5D8-A57C1EDB2FCA}" dt="2023-11-23T00:28:22.722" v="872" actId="26606"/>
          <ac:spMkLst>
            <pc:docMk/>
            <pc:sldMk cId="1473453533" sldId="269"/>
            <ac:spMk id="50" creationId="{B2D4AD41-40DA-4A81-92F5-B6E3BA1ED82A}"/>
          </ac:spMkLst>
        </pc:spChg>
        <pc:picChg chg="mod">
          <ac:chgData name="Paulus, Ryan" userId="b306821b-5643-4a1c-850c-67bb23baa8fb" providerId="ADAL" clId="{4FD5EA9F-36CB-4067-A5D8-A57C1EDB2FCA}" dt="2023-11-23T00:28:33.597" v="874" actId="27614"/>
          <ac:picMkLst>
            <pc:docMk/>
            <pc:sldMk cId="1473453533" sldId="269"/>
            <ac:picMk id="41" creationId="{F60FAA25-8F75-4D85-8FDD-8CAE29D15AC4}"/>
          </ac:picMkLst>
        </pc:picChg>
        <pc:cxnChg chg="mod">
          <ac:chgData name="Paulus, Ryan" userId="b306821b-5643-4a1c-850c-67bb23baa8fb" providerId="ADAL" clId="{4FD5EA9F-36CB-4067-A5D8-A57C1EDB2FCA}" dt="2023-11-23T00:28:22.722" v="872" actId="26606"/>
          <ac:cxnSpMkLst>
            <pc:docMk/>
            <pc:sldMk cId="1473453533" sldId="269"/>
            <ac:cxnSpMk id="10" creationId="{EC1423AD-2E0C-4CE9-A43F-3BAA21E45506}"/>
          </ac:cxnSpMkLst>
        </pc:cxnChg>
        <pc:cxnChg chg="mod">
          <ac:chgData name="Paulus, Ryan" userId="b306821b-5643-4a1c-850c-67bb23baa8fb" providerId="ADAL" clId="{4FD5EA9F-36CB-4067-A5D8-A57C1EDB2FCA}" dt="2023-11-23T00:28:22.722" v="872" actId="26606"/>
          <ac:cxnSpMkLst>
            <pc:docMk/>
            <pc:sldMk cId="1473453533" sldId="269"/>
            <ac:cxnSpMk id="11" creationId="{73915FE1-23BF-4C7B-89F9-D24FAEBB158E}"/>
          </ac:cxnSpMkLst>
        </pc:cxnChg>
        <pc:cxnChg chg="mod">
          <ac:chgData name="Paulus, Ryan" userId="b306821b-5643-4a1c-850c-67bb23baa8fb" providerId="ADAL" clId="{4FD5EA9F-36CB-4067-A5D8-A57C1EDB2FCA}" dt="2023-11-23T00:28:22.722" v="872" actId="26606"/>
          <ac:cxnSpMkLst>
            <pc:docMk/>
            <pc:sldMk cId="1473453533" sldId="269"/>
            <ac:cxnSpMk id="31" creationId="{FF974FC5-56B6-46BA-B79E-9A6135195DDD}"/>
          </ac:cxnSpMkLst>
        </pc:cxnChg>
        <pc:cxnChg chg="mod">
          <ac:chgData name="Paulus, Ryan" userId="b306821b-5643-4a1c-850c-67bb23baa8fb" providerId="ADAL" clId="{4FD5EA9F-36CB-4067-A5D8-A57C1EDB2FCA}" dt="2023-11-23T00:28:22.722" v="872" actId="26606"/>
          <ac:cxnSpMkLst>
            <pc:docMk/>
            <pc:sldMk cId="1473453533" sldId="269"/>
            <ac:cxnSpMk id="33" creationId="{EAE3F84F-9FAC-4E9A-B4FF-7D6B9BD26D71}"/>
          </ac:cxnSpMkLst>
        </pc:cxnChg>
        <pc:cxnChg chg="mod">
          <ac:chgData name="Paulus, Ryan" userId="b306821b-5643-4a1c-850c-67bb23baa8fb" providerId="ADAL" clId="{4FD5EA9F-36CB-4067-A5D8-A57C1EDB2FCA}" dt="2023-11-23T00:28:41.463" v="876" actId="1582"/>
          <ac:cxnSpMkLst>
            <pc:docMk/>
            <pc:sldMk cId="1473453533" sldId="269"/>
            <ac:cxnSpMk id="43" creationId="{E2BC44F5-F7E8-46BB-AC6E-397C6615649E}"/>
          </ac:cxnSpMkLst>
        </pc:cxnChg>
      </pc:sldChg>
      <pc:sldChg chg="addSp del delDesignElem">
        <pc:chgData name="Paulus, Ryan" userId="b306821b-5643-4a1c-850c-67bb23baa8fb" providerId="ADAL" clId="{4FD5EA9F-36CB-4067-A5D8-A57C1EDB2FCA}" dt="2023-11-20T22:02:55.421" v="673" actId="47"/>
        <pc:sldMkLst>
          <pc:docMk/>
          <pc:sldMk cId="2629490882" sldId="270"/>
        </pc:sldMkLst>
        <pc:spChg chg="add">
          <ac:chgData name="Paulus, Ryan" userId="b306821b-5643-4a1c-850c-67bb23baa8fb" providerId="ADAL" clId="{4FD5EA9F-36CB-4067-A5D8-A57C1EDB2FCA}" dt="2023-11-19T23:30:28.904" v="2"/>
          <ac:spMkLst>
            <pc:docMk/>
            <pc:sldMk cId="2629490882" sldId="270"/>
            <ac:spMk id="8" creationId="{93245F62-CCC4-49E4-B95B-EA6C1E790510}"/>
          </ac:spMkLst>
        </pc:spChg>
        <pc:spChg chg="add">
          <ac:chgData name="Paulus, Ryan" userId="b306821b-5643-4a1c-850c-67bb23baa8fb" providerId="ADAL" clId="{4FD5EA9F-36CB-4067-A5D8-A57C1EDB2FCA}" dt="2023-11-19T23:30:28.904" v="2"/>
          <ac:spMkLst>
            <pc:docMk/>
            <pc:sldMk cId="2629490882" sldId="270"/>
            <ac:spMk id="10" creationId="{E6C0DD6B-6AA3-448F-9B99-8386295BC1B4}"/>
          </ac:spMkLst>
        </pc:spChg>
      </pc:sldChg>
      <pc:sldChg chg="addSp delSp modSp mod setBg">
        <pc:chgData name="Paulus, Ryan" userId="b306821b-5643-4a1c-850c-67bb23baa8fb" providerId="ADAL" clId="{4FD5EA9F-36CB-4067-A5D8-A57C1EDB2FCA}" dt="2023-11-23T01:37:07.177" v="1078" actId="404"/>
        <pc:sldMkLst>
          <pc:docMk/>
          <pc:sldMk cId="4275834794" sldId="271"/>
        </pc:sldMkLst>
        <pc:spChg chg="mod">
          <ac:chgData name="Paulus, Ryan" userId="b306821b-5643-4a1c-850c-67bb23baa8fb" providerId="ADAL" clId="{4FD5EA9F-36CB-4067-A5D8-A57C1EDB2FCA}" dt="2023-11-23T00:33:45.182" v="909" actId="26606"/>
          <ac:spMkLst>
            <pc:docMk/>
            <pc:sldMk cId="4275834794" sldId="271"/>
            <ac:spMk id="2" creationId="{EDBFA657-0F13-B711-C82D-EE3A3FC4078B}"/>
          </ac:spMkLst>
        </pc:spChg>
        <pc:spChg chg="mod">
          <ac:chgData name="Paulus, Ryan" userId="b306821b-5643-4a1c-850c-67bb23baa8fb" providerId="ADAL" clId="{4FD5EA9F-36CB-4067-A5D8-A57C1EDB2FCA}" dt="2023-11-23T01:37:07.177" v="1078" actId="404"/>
          <ac:spMkLst>
            <pc:docMk/>
            <pc:sldMk cId="4275834794" sldId="271"/>
            <ac:spMk id="3" creationId="{6A553099-187F-B32C-4303-B4D505D6ECF5}"/>
          </ac:spMkLst>
        </pc:spChg>
        <pc:spChg chg="add del">
          <ac:chgData name="Paulus, Ryan" userId="b306821b-5643-4a1c-850c-67bb23baa8fb" providerId="ADAL" clId="{4FD5EA9F-36CB-4067-A5D8-A57C1EDB2FCA}" dt="2023-11-23T00:33:39.299" v="904" actId="26606"/>
          <ac:spMkLst>
            <pc:docMk/>
            <pc:sldMk cId="4275834794" sldId="271"/>
            <ac:spMk id="8" creationId="{C05CBC3C-2E5A-4839-8B9B-2E5A6ADF0F58}"/>
          </ac:spMkLst>
        </pc:spChg>
        <pc:spChg chg="add del">
          <ac:chgData name="Paulus, Ryan" userId="b306821b-5643-4a1c-850c-67bb23baa8fb" providerId="ADAL" clId="{4FD5EA9F-36CB-4067-A5D8-A57C1EDB2FCA}" dt="2023-11-23T00:33:39.299" v="904" actId="26606"/>
          <ac:spMkLst>
            <pc:docMk/>
            <pc:sldMk cId="4275834794" sldId="271"/>
            <ac:spMk id="10" creationId="{827FF362-FC97-4BF5-949B-D4ADFA26E457}"/>
          </ac:spMkLst>
        </pc:spChg>
        <pc:spChg chg="add del">
          <ac:chgData name="Paulus, Ryan" userId="b306821b-5643-4a1c-850c-67bb23baa8fb" providerId="ADAL" clId="{4FD5EA9F-36CB-4067-A5D8-A57C1EDB2FCA}" dt="2023-11-23T00:33:42.577" v="906" actId="26606"/>
          <ac:spMkLst>
            <pc:docMk/>
            <pc:sldMk cId="4275834794" sldId="271"/>
            <ac:spMk id="12" creationId="{777A147A-9ED8-46B4-8660-1B3C2AA880B5}"/>
          </ac:spMkLst>
        </pc:spChg>
        <pc:spChg chg="add del">
          <ac:chgData name="Paulus, Ryan" userId="b306821b-5643-4a1c-850c-67bb23baa8fb" providerId="ADAL" clId="{4FD5EA9F-36CB-4067-A5D8-A57C1EDB2FCA}" dt="2023-11-23T00:33:42.577" v="906" actId="26606"/>
          <ac:spMkLst>
            <pc:docMk/>
            <pc:sldMk cId="4275834794" sldId="271"/>
            <ac:spMk id="13" creationId="{5D6C15A0-C087-4593-8414-2B4EC1CDC3DE}"/>
          </ac:spMkLst>
        </pc:spChg>
        <pc:spChg chg="add del">
          <ac:chgData name="Paulus, Ryan" userId="b306821b-5643-4a1c-850c-67bb23baa8fb" providerId="ADAL" clId="{4FD5EA9F-36CB-4067-A5D8-A57C1EDB2FCA}" dt="2023-11-23T00:33:45.166" v="908" actId="26606"/>
          <ac:spMkLst>
            <pc:docMk/>
            <pc:sldMk cId="4275834794" sldId="271"/>
            <ac:spMk id="15" creationId="{C05CBC3C-2E5A-4839-8B9B-2E5A6ADF0F58}"/>
          </ac:spMkLst>
        </pc:spChg>
        <pc:spChg chg="add del">
          <ac:chgData name="Paulus, Ryan" userId="b306821b-5643-4a1c-850c-67bb23baa8fb" providerId="ADAL" clId="{4FD5EA9F-36CB-4067-A5D8-A57C1EDB2FCA}" dt="2023-11-23T00:33:45.166" v="908" actId="26606"/>
          <ac:spMkLst>
            <pc:docMk/>
            <pc:sldMk cId="4275834794" sldId="271"/>
            <ac:spMk id="16" creationId="{827FF362-FC97-4BF5-949B-D4ADFA26E457}"/>
          </ac:spMkLst>
        </pc:spChg>
        <pc:spChg chg="add">
          <ac:chgData name="Paulus, Ryan" userId="b306821b-5643-4a1c-850c-67bb23baa8fb" providerId="ADAL" clId="{4FD5EA9F-36CB-4067-A5D8-A57C1EDB2FCA}" dt="2023-11-23T00:33:45.182" v="909" actId="26606"/>
          <ac:spMkLst>
            <pc:docMk/>
            <pc:sldMk cId="4275834794" sldId="271"/>
            <ac:spMk id="18" creationId="{777A147A-9ED8-46B4-8660-1B3C2AA880B5}"/>
          </ac:spMkLst>
        </pc:spChg>
        <pc:spChg chg="add">
          <ac:chgData name="Paulus, Ryan" userId="b306821b-5643-4a1c-850c-67bb23baa8fb" providerId="ADAL" clId="{4FD5EA9F-36CB-4067-A5D8-A57C1EDB2FCA}" dt="2023-11-23T00:33:45.182" v="909" actId="26606"/>
          <ac:spMkLst>
            <pc:docMk/>
            <pc:sldMk cId="4275834794" sldId="271"/>
            <ac:spMk id="19" creationId="{5D6C15A0-C087-4593-8414-2B4EC1CDC3DE}"/>
          </ac:spMkLst>
        </pc:spChg>
      </pc:sldChg>
      <pc:sldChg chg="addSp delSp modSp mod setBg">
        <pc:chgData name="Paulus, Ryan" userId="b306821b-5643-4a1c-850c-67bb23baa8fb" providerId="ADAL" clId="{4FD5EA9F-36CB-4067-A5D8-A57C1EDB2FCA}" dt="2023-11-23T01:55:20.467" v="1393" actId="403"/>
        <pc:sldMkLst>
          <pc:docMk/>
          <pc:sldMk cId="4203003400" sldId="272"/>
        </pc:sldMkLst>
        <pc:spChg chg="mod">
          <ac:chgData name="Paulus, Ryan" userId="b306821b-5643-4a1c-850c-67bb23baa8fb" providerId="ADAL" clId="{4FD5EA9F-36CB-4067-A5D8-A57C1EDB2FCA}" dt="2023-11-23T00:33:47.891" v="910" actId="26606"/>
          <ac:spMkLst>
            <pc:docMk/>
            <pc:sldMk cId="4203003400" sldId="272"/>
            <ac:spMk id="2" creationId="{B0C44959-EB8F-9A80-3735-0F86BC1623FA}"/>
          </ac:spMkLst>
        </pc:spChg>
        <pc:spChg chg="mod">
          <ac:chgData name="Paulus, Ryan" userId="b306821b-5643-4a1c-850c-67bb23baa8fb" providerId="ADAL" clId="{4FD5EA9F-36CB-4067-A5D8-A57C1EDB2FCA}" dt="2023-11-23T01:55:20.467" v="1393" actId="403"/>
          <ac:spMkLst>
            <pc:docMk/>
            <pc:sldMk cId="4203003400" sldId="272"/>
            <ac:spMk id="3" creationId="{6D81EB79-3932-1990-A256-F35B2F7F1A9F}"/>
          </ac:spMkLst>
        </pc:spChg>
        <pc:spChg chg="add del">
          <ac:chgData name="Paulus, Ryan" userId="b306821b-5643-4a1c-850c-67bb23baa8fb" providerId="ADAL" clId="{4FD5EA9F-36CB-4067-A5D8-A57C1EDB2FCA}" dt="2023-11-23T00:31:40.003" v="895" actId="26606"/>
          <ac:spMkLst>
            <pc:docMk/>
            <pc:sldMk cId="4203003400" sldId="272"/>
            <ac:spMk id="8" creationId="{C05CBC3C-2E5A-4839-8B9B-2E5A6ADF0F58}"/>
          </ac:spMkLst>
        </pc:spChg>
        <pc:spChg chg="add del">
          <ac:chgData name="Paulus, Ryan" userId="b306821b-5643-4a1c-850c-67bb23baa8fb" providerId="ADAL" clId="{4FD5EA9F-36CB-4067-A5D8-A57C1EDB2FCA}" dt="2023-11-23T00:31:01.930" v="892" actId="26606"/>
          <ac:spMkLst>
            <pc:docMk/>
            <pc:sldMk cId="4203003400" sldId="272"/>
            <ac:spMk id="9" creationId="{2C61293E-6EBE-43EF-A52C-9BEBFD7679D4}"/>
          </ac:spMkLst>
        </pc:spChg>
        <pc:spChg chg="add del">
          <ac:chgData name="Paulus, Ryan" userId="b306821b-5643-4a1c-850c-67bb23baa8fb" providerId="ADAL" clId="{4FD5EA9F-36CB-4067-A5D8-A57C1EDB2FCA}" dt="2023-11-23T00:31:40.003" v="895" actId="26606"/>
          <ac:spMkLst>
            <pc:docMk/>
            <pc:sldMk cId="4203003400" sldId="272"/>
            <ac:spMk id="10" creationId="{827FF362-FC97-4BF5-949B-D4ADFA26E457}"/>
          </ac:spMkLst>
        </pc:spChg>
        <pc:spChg chg="add del">
          <ac:chgData name="Paulus, Ryan" userId="b306821b-5643-4a1c-850c-67bb23baa8fb" providerId="ADAL" clId="{4FD5EA9F-36CB-4067-A5D8-A57C1EDB2FCA}" dt="2023-11-23T00:31:01.930" v="892" actId="26606"/>
          <ac:spMkLst>
            <pc:docMk/>
            <pc:sldMk cId="4203003400" sldId="272"/>
            <ac:spMk id="11" creationId="{3FCFB1DE-0B7E-48CC-BA90-B2AB0889F9D6}"/>
          </ac:spMkLst>
        </pc:spChg>
        <pc:spChg chg="add del">
          <ac:chgData name="Paulus, Ryan" userId="b306821b-5643-4a1c-850c-67bb23baa8fb" providerId="ADAL" clId="{4FD5EA9F-36CB-4067-A5D8-A57C1EDB2FCA}" dt="2023-11-23T00:33:47.891" v="910" actId="26606"/>
          <ac:spMkLst>
            <pc:docMk/>
            <pc:sldMk cId="4203003400" sldId="272"/>
            <ac:spMk id="15" creationId="{777A147A-9ED8-46B4-8660-1B3C2AA880B5}"/>
          </ac:spMkLst>
        </pc:spChg>
        <pc:spChg chg="add del">
          <ac:chgData name="Paulus, Ryan" userId="b306821b-5643-4a1c-850c-67bb23baa8fb" providerId="ADAL" clId="{4FD5EA9F-36CB-4067-A5D8-A57C1EDB2FCA}" dt="2023-11-23T00:33:47.891" v="910" actId="26606"/>
          <ac:spMkLst>
            <pc:docMk/>
            <pc:sldMk cId="4203003400" sldId="272"/>
            <ac:spMk id="17" creationId="{5D6C15A0-C087-4593-8414-2B4EC1CDC3DE}"/>
          </ac:spMkLst>
        </pc:spChg>
        <pc:spChg chg="add">
          <ac:chgData name="Paulus, Ryan" userId="b306821b-5643-4a1c-850c-67bb23baa8fb" providerId="ADAL" clId="{4FD5EA9F-36CB-4067-A5D8-A57C1EDB2FCA}" dt="2023-11-23T00:33:47.891" v="910" actId="26606"/>
          <ac:spMkLst>
            <pc:docMk/>
            <pc:sldMk cId="4203003400" sldId="272"/>
            <ac:spMk id="22" creationId="{C05CBC3C-2E5A-4839-8B9B-2E5A6ADF0F58}"/>
          </ac:spMkLst>
        </pc:spChg>
        <pc:spChg chg="add">
          <ac:chgData name="Paulus, Ryan" userId="b306821b-5643-4a1c-850c-67bb23baa8fb" providerId="ADAL" clId="{4FD5EA9F-36CB-4067-A5D8-A57C1EDB2FCA}" dt="2023-11-23T00:33:47.891" v="910" actId="26606"/>
          <ac:spMkLst>
            <pc:docMk/>
            <pc:sldMk cId="4203003400" sldId="272"/>
            <ac:spMk id="24" creationId="{827FF362-FC97-4BF5-949B-D4ADFA26E457}"/>
          </ac:spMkLst>
        </pc:spChg>
        <pc:picChg chg="add del">
          <ac:chgData name="Paulus, Ryan" userId="b306821b-5643-4a1c-850c-67bb23baa8fb" providerId="ADAL" clId="{4FD5EA9F-36CB-4067-A5D8-A57C1EDB2FCA}" dt="2023-11-23T00:31:01.930" v="892" actId="26606"/>
          <ac:picMkLst>
            <pc:docMk/>
            <pc:sldMk cId="4203003400" sldId="272"/>
            <ac:picMk id="5" creationId="{304C99FF-52CB-623C-14F0-EC1FA70D7DCC}"/>
          </ac:picMkLst>
        </pc:picChg>
      </pc:sldChg>
      <pc:sldChg chg="modSp mod setBg">
        <pc:chgData name="Paulus, Ryan" userId="b306821b-5643-4a1c-850c-67bb23baa8fb" providerId="ADAL" clId="{4FD5EA9F-36CB-4067-A5D8-A57C1EDB2FCA}" dt="2023-11-23T00:30:28.817" v="889" actId="26606"/>
        <pc:sldMkLst>
          <pc:docMk/>
          <pc:sldMk cId="239038994" sldId="273"/>
        </pc:sldMkLst>
        <pc:picChg chg="mod">
          <ac:chgData name="Paulus, Ryan" userId="b306821b-5643-4a1c-850c-67bb23baa8fb" providerId="ADAL" clId="{4FD5EA9F-36CB-4067-A5D8-A57C1EDB2FCA}" dt="2023-11-23T00:30:28.817" v="889" actId="26606"/>
          <ac:picMkLst>
            <pc:docMk/>
            <pc:sldMk cId="239038994" sldId="273"/>
            <ac:picMk id="2" creationId="{910D5DBA-2F85-5218-925F-82CFB84DFD72}"/>
          </ac:picMkLst>
        </pc:picChg>
        <pc:picChg chg="mod">
          <ac:chgData name="Paulus, Ryan" userId="b306821b-5643-4a1c-850c-67bb23baa8fb" providerId="ADAL" clId="{4FD5EA9F-36CB-4067-A5D8-A57C1EDB2FCA}" dt="2023-11-23T00:30:28.817" v="889" actId="26606"/>
          <ac:picMkLst>
            <pc:docMk/>
            <pc:sldMk cId="239038994" sldId="273"/>
            <ac:picMk id="1026" creationId="{57C769B7-273D-0D1F-0DF5-715D18B1A3EC}"/>
          </ac:picMkLst>
        </pc:picChg>
      </pc:sldChg>
      <pc:sldChg chg="addSp modSp mod setBg">
        <pc:chgData name="Paulus, Ryan" userId="b306821b-5643-4a1c-850c-67bb23baa8fb" providerId="ADAL" clId="{4FD5EA9F-36CB-4067-A5D8-A57C1EDB2FCA}" dt="2023-11-23T01:36:39.370" v="1073" actId="20577"/>
        <pc:sldMkLst>
          <pc:docMk/>
          <pc:sldMk cId="4269395038" sldId="274"/>
        </pc:sldMkLst>
        <pc:spChg chg="mod">
          <ac:chgData name="Paulus, Ryan" userId="b306821b-5643-4a1c-850c-67bb23baa8fb" providerId="ADAL" clId="{4FD5EA9F-36CB-4067-A5D8-A57C1EDB2FCA}" dt="2023-11-23T01:36:39.370" v="1073" actId="20577"/>
          <ac:spMkLst>
            <pc:docMk/>
            <pc:sldMk cId="4269395038" sldId="274"/>
            <ac:spMk id="2" creationId="{08503B77-7772-5F63-BFE5-9D061C3E7862}"/>
          </ac:spMkLst>
        </pc:spChg>
        <pc:spChg chg="add">
          <ac:chgData name="Paulus, Ryan" userId="b306821b-5643-4a1c-850c-67bb23baa8fb" providerId="ADAL" clId="{4FD5EA9F-36CB-4067-A5D8-A57C1EDB2FCA}" dt="2023-11-23T00:27:11.577" v="871" actId="26606"/>
          <ac:spMkLst>
            <pc:docMk/>
            <pc:sldMk cId="4269395038" sldId="274"/>
            <ac:spMk id="7" creationId="{4E1BEB12-92AF-4445-98AD-4C7756E7C93B}"/>
          </ac:spMkLst>
        </pc:spChg>
        <pc:spChg chg="add">
          <ac:chgData name="Paulus, Ryan" userId="b306821b-5643-4a1c-850c-67bb23baa8fb" providerId="ADAL" clId="{4FD5EA9F-36CB-4067-A5D8-A57C1EDB2FCA}" dt="2023-11-23T00:27:11.577" v="871" actId="26606"/>
          <ac:spMkLst>
            <pc:docMk/>
            <pc:sldMk cId="4269395038" sldId="274"/>
            <ac:spMk id="9" creationId="{D0522C2C-7B5C-48A7-A969-03941E5D2E76}"/>
          </ac:spMkLst>
        </pc:spChg>
        <pc:spChg chg="add">
          <ac:chgData name="Paulus, Ryan" userId="b306821b-5643-4a1c-850c-67bb23baa8fb" providerId="ADAL" clId="{4FD5EA9F-36CB-4067-A5D8-A57C1EDB2FCA}" dt="2023-11-23T00:27:11.577" v="871" actId="26606"/>
          <ac:spMkLst>
            <pc:docMk/>
            <pc:sldMk cId="4269395038" sldId="274"/>
            <ac:spMk id="11" creationId="{9C682A1A-5B2D-4111-BBD6-620165633E5B}"/>
          </ac:spMkLst>
        </pc:spChg>
        <pc:spChg chg="add">
          <ac:chgData name="Paulus, Ryan" userId="b306821b-5643-4a1c-850c-67bb23baa8fb" providerId="ADAL" clId="{4FD5EA9F-36CB-4067-A5D8-A57C1EDB2FCA}" dt="2023-11-23T00:27:11.577" v="871" actId="26606"/>
          <ac:spMkLst>
            <pc:docMk/>
            <pc:sldMk cId="4269395038" sldId="274"/>
            <ac:spMk id="13" creationId="{D6EE29F2-D77F-4BD0-A20B-334D316A1C9D}"/>
          </ac:spMkLst>
        </pc:spChg>
        <pc:spChg chg="add">
          <ac:chgData name="Paulus, Ryan" userId="b306821b-5643-4a1c-850c-67bb23baa8fb" providerId="ADAL" clId="{4FD5EA9F-36CB-4067-A5D8-A57C1EDB2FCA}" dt="2023-11-23T00:27:11.577" v="871" actId="26606"/>
          <ac:spMkLst>
            <pc:docMk/>
            <pc:sldMk cId="4269395038" sldId="274"/>
            <ac:spMk id="15" creationId="{22D09ED2-868F-42C6-866E-F92E0CEF314F}"/>
          </ac:spMkLst>
        </pc:spChg>
      </pc:sldChg>
      <pc:sldChg chg="modSp mod modAnim">
        <pc:chgData name="Paulus, Ryan" userId="b306821b-5643-4a1c-850c-67bb23baa8fb" providerId="ADAL" clId="{4FD5EA9F-36CB-4067-A5D8-A57C1EDB2FCA}" dt="2023-11-23T10:43:33.935" v="1975" actId="33524"/>
        <pc:sldMkLst>
          <pc:docMk/>
          <pc:sldMk cId="2672929178" sldId="277"/>
        </pc:sldMkLst>
        <pc:spChg chg="mod">
          <ac:chgData name="Paulus, Ryan" userId="b306821b-5643-4a1c-850c-67bb23baa8fb" providerId="ADAL" clId="{4FD5EA9F-36CB-4067-A5D8-A57C1EDB2FCA}" dt="2023-11-23T10:43:33.935" v="1975" actId="33524"/>
          <ac:spMkLst>
            <pc:docMk/>
            <pc:sldMk cId="2672929178" sldId="277"/>
            <ac:spMk id="3" creationId="{020BDEEA-8DEF-4E4B-BB7C-50815B0DAED9}"/>
          </ac:spMkLst>
        </pc:spChg>
      </pc:sldChg>
      <pc:sldChg chg="modSp mod modAnim">
        <pc:chgData name="Paulus, Ryan" userId="b306821b-5643-4a1c-850c-67bb23baa8fb" providerId="ADAL" clId="{4FD5EA9F-36CB-4067-A5D8-A57C1EDB2FCA}" dt="2023-11-27T17:14:10.117" v="1989" actId="20577"/>
        <pc:sldMkLst>
          <pc:docMk/>
          <pc:sldMk cId="940522444" sldId="278"/>
        </pc:sldMkLst>
        <pc:spChg chg="mod">
          <ac:chgData name="Paulus, Ryan" userId="b306821b-5643-4a1c-850c-67bb23baa8fb" providerId="ADAL" clId="{4FD5EA9F-36CB-4067-A5D8-A57C1EDB2FCA}" dt="2023-11-27T17:14:10.117" v="1989" actId="20577"/>
          <ac:spMkLst>
            <pc:docMk/>
            <pc:sldMk cId="940522444" sldId="278"/>
            <ac:spMk id="3" creationId="{020BDEEA-8DEF-4E4B-BB7C-50815B0DAED9}"/>
          </ac:spMkLst>
        </pc:spChg>
      </pc:sldChg>
      <pc:sldChg chg="addSp delSp modSp mod modClrScheme delAnim delDesignElem chgLayout">
        <pc:chgData name="Paulus, Ryan" userId="b306821b-5643-4a1c-850c-67bb23baa8fb" providerId="ADAL" clId="{4FD5EA9F-36CB-4067-A5D8-A57C1EDB2FCA}" dt="2023-11-23T02:29:10.890" v="1451" actId="20577"/>
        <pc:sldMkLst>
          <pc:docMk/>
          <pc:sldMk cId="4140688767" sldId="279"/>
        </pc:sldMkLst>
        <pc:spChg chg="mod ord">
          <ac:chgData name="Paulus, Ryan" userId="b306821b-5643-4a1c-850c-67bb23baa8fb" providerId="ADAL" clId="{4FD5EA9F-36CB-4067-A5D8-A57C1EDB2FCA}" dt="2023-11-20T02:55:34.970" v="145" actId="26606"/>
          <ac:spMkLst>
            <pc:docMk/>
            <pc:sldMk cId="4140688767" sldId="279"/>
            <ac:spMk id="2" creationId="{0BA0CDEC-EA71-9EB9-EB93-F79681202E62}"/>
          </ac:spMkLst>
        </pc:spChg>
        <pc:spChg chg="mod ord">
          <ac:chgData name="Paulus, Ryan" userId="b306821b-5643-4a1c-850c-67bb23baa8fb" providerId="ADAL" clId="{4FD5EA9F-36CB-4067-A5D8-A57C1EDB2FCA}" dt="2023-11-20T02:55:34.970" v="145" actId="26606"/>
          <ac:spMkLst>
            <pc:docMk/>
            <pc:sldMk cId="4140688767" sldId="279"/>
            <ac:spMk id="3" creationId="{020BDEEA-8DEF-4E4B-BB7C-50815B0DAED9}"/>
          </ac:spMkLst>
        </pc:spChg>
        <pc:spChg chg="add mod ord">
          <ac:chgData name="Paulus, Ryan" userId="b306821b-5643-4a1c-850c-67bb23baa8fb" providerId="ADAL" clId="{4FD5EA9F-36CB-4067-A5D8-A57C1EDB2FCA}" dt="2023-11-23T02:29:10.890" v="1451" actId="20577"/>
          <ac:spMkLst>
            <pc:docMk/>
            <pc:sldMk cId="4140688767" sldId="279"/>
            <ac:spMk id="4" creationId="{2E3BDA5D-8234-FC9B-EB1C-67723E1BAED4}"/>
          </ac:spMkLst>
        </pc:spChg>
        <pc:spChg chg="mod">
          <ac:chgData name="Paulus, Ryan" userId="b306821b-5643-4a1c-850c-67bb23baa8fb" providerId="ADAL" clId="{4FD5EA9F-36CB-4067-A5D8-A57C1EDB2FCA}" dt="2023-11-23T02:27:48.475" v="1402" actId="20577"/>
          <ac:spMkLst>
            <pc:docMk/>
            <pc:sldMk cId="4140688767" sldId="279"/>
            <ac:spMk id="5" creationId="{931A6589-65D5-159A-CCCC-7B9533751398}"/>
          </ac:spMkLst>
        </pc:spChg>
        <pc:spChg chg="del">
          <ac:chgData name="Paulus, Ryan" userId="b306821b-5643-4a1c-850c-67bb23baa8fb" providerId="ADAL" clId="{4FD5EA9F-36CB-4067-A5D8-A57C1EDB2FCA}" dt="2023-11-20T02:50:36.284" v="86" actId="478"/>
          <ac:spMkLst>
            <pc:docMk/>
            <pc:sldMk cId="4140688767" sldId="279"/>
            <ac:spMk id="6" creationId="{C0BAF2E2-D4CC-E3D3-841F-0FABCF02F444}"/>
          </ac:spMkLst>
        </pc:spChg>
        <pc:spChg chg="del">
          <ac:chgData name="Paulus, Ryan" userId="b306821b-5643-4a1c-850c-67bb23baa8fb" providerId="ADAL" clId="{4FD5EA9F-36CB-4067-A5D8-A57C1EDB2FCA}" dt="2023-11-20T02:51:21.623" v="88" actId="700"/>
          <ac:spMkLst>
            <pc:docMk/>
            <pc:sldMk cId="4140688767" sldId="279"/>
            <ac:spMk id="8" creationId="{1BB867FF-FC45-48F7-8104-F89BE54909F1}"/>
          </ac:spMkLst>
        </pc:spChg>
        <pc:spChg chg="del">
          <ac:chgData name="Paulus, Ryan" userId="b306821b-5643-4a1c-850c-67bb23baa8fb" providerId="ADAL" clId="{4FD5EA9F-36CB-4067-A5D8-A57C1EDB2FCA}" dt="2023-11-20T02:51:21.623" v="88" actId="700"/>
          <ac:spMkLst>
            <pc:docMk/>
            <pc:sldMk cId="4140688767" sldId="279"/>
            <ac:spMk id="10" creationId="{8BB56887-D0D5-4F0C-9E19-7247EB83C8B7}"/>
          </ac:spMkLst>
        </pc:spChg>
        <pc:spChg chg="add">
          <ac:chgData name="Paulus, Ryan" userId="b306821b-5643-4a1c-850c-67bb23baa8fb" providerId="ADAL" clId="{4FD5EA9F-36CB-4067-A5D8-A57C1EDB2FCA}" dt="2023-11-20T02:55:34.970" v="145" actId="26606"/>
          <ac:spMkLst>
            <pc:docMk/>
            <pc:sldMk cId="4140688767" sldId="279"/>
            <ac:spMk id="11" creationId="{53B021B3-DE93-4AB7-8A18-CF5F1CED88B8}"/>
          </ac:spMkLst>
        </pc:spChg>
        <pc:spChg chg="del">
          <ac:chgData name="Paulus, Ryan" userId="b306821b-5643-4a1c-850c-67bb23baa8fb" providerId="ADAL" clId="{4FD5EA9F-36CB-4067-A5D8-A57C1EDB2FCA}" dt="2023-11-20T02:51:21.623" v="88" actId="700"/>
          <ac:spMkLst>
            <pc:docMk/>
            <pc:sldMk cId="4140688767" sldId="279"/>
            <ac:spMk id="12" creationId="{081E4A58-353D-44AE-B2FC-2A74E2E400F7}"/>
          </ac:spMkLst>
        </pc:spChg>
        <pc:spChg chg="add">
          <ac:chgData name="Paulus, Ryan" userId="b306821b-5643-4a1c-850c-67bb23baa8fb" providerId="ADAL" clId="{4FD5EA9F-36CB-4067-A5D8-A57C1EDB2FCA}" dt="2023-11-20T02:55:34.970" v="145" actId="26606"/>
          <ac:spMkLst>
            <pc:docMk/>
            <pc:sldMk cId="4140688767" sldId="279"/>
            <ac:spMk id="13" creationId="{52D502E5-F6B4-4D58-B4AE-FC466FF15EE8}"/>
          </ac:spMkLst>
        </pc:spChg>
        <pc:spChg chg="add">
          <ac:chgData name="Paulus, Ryan" userId="b306821b-5643-4a1c-850c-67bb23baa8fb" providerId="ADAL" clId="{4FD5EA9F-36CB-4067-A5D8-A57C1EDB2FCA}" dt="2023-11-20T02:55:34.970" v="145" actId="26606"/>
          <ac:spMkLst>
            <pc:docMk/>
            <pc:sldMk cId="4140688767" sldId="279"/>
            <ac:spMk id="15" creationId="{9DECDBF4-02B6-4BB4-B65B-B8107AD6A9E8}"/>
          </ac:spMkLst>
        </pc:spChg>
      </pc:sldChg>
      <pc:sldChg chg="modSp mod">
        <pc:chgData name="Paulus, Ryan" userId="b306821b-5643-4a1c-850c-67bb23baa8fb" providerId="ADAL" clId="{4FD5EA9F-36CB-4067-A5D8-A57C1EDB2FCA}" dt="2023-11-20T02:58:10.177" v="174" actId="20577"/>
        <pc:sldMkLst>
          <pc:docMk/>
          <pc:sldMk cId="3779744748" sldId="280"/>
        </pc:sldMkLst>
        <pc:spChg chg="mod">
          <ac:chgData name="Paulus, Ryan" userId="b306821b-5643-4a1c-850c-67bb23baa8fb" providerId="ADAL" clId="{4FD5EA9F-36CB-4067-A5D8-A57C1EDB2FCA}" dt="2023-11-20T02:58:10.177" v="174" actId="20577"/>
          <ac:spMkLst>
            <pc:docMk/>
            <pc:sldMk cId="3779744748" sldId="280"/>
            <ac:spMk id="3" creationId="{BCB007C0-7C25-59A7-F53F-B5EC36C9DAB8}"/>
          </ac:spMkLst>
        </pc:spChg>
      </pc:sldChg>
      <pc:sldChg chg="modSp mod">
        <pc:chgData name="Paulus, Ryan" userId="b306821b-5643-4a1c-850c-67bb23baa8fb" providerId="ADAL" clId="{4FD5EA9F-36CB-4067-A5D8-A57C1EDB2FCA}" dt="2023-11-27T17:20:01.179" v="2035" actId="20577"/>
        <pc:sldMkLst>
          <pc:docMk/>
          <pc:sldMk cId="2519292322" sldId="281"/>
        </pc:sldMkLst>
        <pc:spChg chg="mod">
          <ac:chgData name="Paulus, Ryan" userId="b306821b-5643-4a1c-850c-67bb23baa8fb" providerId="ADAL" clId="{4FD5EA9F-36CB-4067-A5D8-A57C1EDB2FCA}" dt="2023-11-27T17:20:01.179" v="2035" actId="20577"/>
          <ac:spMkLst>
            <pc:docMk/>
            <pc:sldMk cId="2519292322" sldId="281"/>
            <ac:spMk id="3" creationId="{020BDEEA-8DEF-4E4B-BB7C-50815B0DAED9}"/>
          </ac:spMkLst>
        </pc:spChg>
      </pc:sldChg>
      <pc:sldChg chg="modSp add del mod addAnim delAnim modAnim">
        <pc:chgData name="Paulus, Ryan" userId="b306821b-5643-4a1c-850c-67bb23baa8fb" providerId="ADAL" clId="{4FD5EA9F-36CB-4067-A5D8-A57C1EDB2FCA}" dt="2023-11-23T02:30:36.549" v="1453" actId="1076"/>
        <pc:sldMkLst>
          <pc:docMk/>
          <pc:sldMk cId="2418496429" sldId="282"/>
        </pc:sldMkLst>
        <pc:spChg chg="mod">
          <ac:chgData name="Paulus, Ryan" userId="b306821b-5643-4a1c-850c-67bb23baa8fb" providerId="ADAL" clId="{4FD5EA9F-36CB-4067-A5D8-A57C1EDB2FCA}" dt="2023-11-23T02:30:36.549" v="1453" actId="1076"/>
          <ac:spMkLst>
            <pc:docMk/>
            <pc:sldMk cId="2418496429" sldId="282"/>
            <ac:spMk id="3" creationId="{1B28229E-1074-A614-2442-612237F62EE1}"/>
          </ac:spMkLst>
        </pc:spChg>
      </pc:sldChg>
      <pc:sldChg chg="addSp delSp modSp mod modAnim">
        <pc:chgData name="Paulus, Ryan" userId="b306821b-5643-4a1c-850c-67bb23baa8fb" providerId="ADAL" clId="{4FD5EA9F-36CB-4067-A5D8-A57C1EDB2FCA}" dt="2023-11-27T17:31:01.254" v="2159" actId="20577"/>
        <pc:sldMkLst>
          <pc:docMk/>
          <pc:sldMk cId="1697623893" sldId="283"/>
        </pc:sldMkLst>
        <pc:spChg chg="mod">
          <ac:chgData name="Paulus, Ryan" userId="b306821b-5643-4a1c-850c-67bb23baa8fb" providerId="ADAL" clId="{4FD5EA9F-36CB-4067-A5D8-A57C1EDB2FCA}" dt="2023-11-23T02:41:20.839" v="1847" actId="20577"/>
          <ac:spMkLst>
            <pc:docMk/>
            <pc:sldMk cId="1697623893" sldId="283"/>
            <ac:spMk id="2" creationId="{0BA0CDEC-EA71-9EB9-EB93-F79681202E62}"/>
          </ac:spMkLst>
        </pc:spChg>
        <pc:spChg chg="mod">
          <ac:chgData name="Paulus, Ryan" userId="b306821b-5643-4a1c-850c-67bb23baa8fb" providerId="ADAL" clId="{4FD5EA9F-36CB-4067-A5D8-A57C1EDB2FCA}" dt="2023-11-23T02:43:59.481" v="1944" actId="27636"/>
          <ac:spMkLst>
            <pc:docMk/>
            <pc:sldMk cId="1697623893" sldId="283"/>
            <ac:spMk id="3" creationId="{020BDEEA-8DEF-4E4B-BB7C-50815B0DAED9}"/>
          </ac:spMkLst>
        </pc:spChg>
        <pc:spChg chg="mod">
          <ac:chgData name="Paulus, Ryan" userId="b306821b-5643-4a1c-850c-67bb23baa8fb" providerId="ADAL" clId="{4FD5EA9F-36CB-4067-A5D8-A57C1EDB2FCA}" dt="2023-11-27T17:31:01.254" v="2159" actId="20577"/>
          <ac:spMkLst>
            <pc:docMk/>
            <pc:sldMk cId="1697623893" sldId="283"/>
            <ac:spMk id="4" creationId="{2011686C-F773-B988-96D1-2F8624DB16FC}"/>
          </ac:spMkLst>
        </pc:spChg>
        <pc:picChg chg="add del">
          <ac:chgData name="Paulus, Ryan" userId="b306821b-5643-4a1c-850c-67bb23baa8fb" providerId="ADAL" clId="{4FD5EA9F-36CB-4067-A5D8-A57C1EDB2FCA}" dt="2023-11-23T02:43:33.406" v="1903" actId="22"/>
          <ac:picMkLst>
            <pc:docMk/>
            <pc:sldMk cId="1697623893" sldId="283"/>
            <ac:picMk id="6" creationId="{50F2420D-22E6-52DD-2AAB-EC444AE21750}"/>
          </ac:picMkLst>
        </pc:picChg>
      </pc:sldChg>
      <pc:sldChg chg="modSp mod modAnim">
        <pc:chgData name="Paulus, Ryan" userId="b306821b-5643-4a1c-850c-67bb23baa8fb" providerId="ADAL" clId="{4FD5EA9F-36CB-4067-A5D8-A57C1EDB2FCA}" dt="2023-11-27T17:28:33.854" v="2136"/>
        <pc:sldMkLst>
          <pc:docMk/>
          <pc:sldMk cId="3021143206" sldId="284"/>
        </pc:sldMkLst>
        <pc:spChg chg="mod">
          <ac:chgData name="Paulus, Ryan" userId="b306821b-5643-4a1c-850c-67bb23baa8fb" providerId="ADAL" clId="{4FD5EA9F-36CB-4067-A5D8-A57C1EDB2FCA}" dt="2023-11-20T11:20:49.806" v="550" actId="20577"/>
          <ac:spMkLst>
            <pc:docMk/>
            <pc:sldMk cId="3021143206" sldId="284"/>
            <ac:spMk id="3" creationId="{3698A0DD-73C6-1441-F5D8-E6EC2918B8A7}"/>
          </ac:spMkLst>
        </pc:spChg>
        <pc:spChg chg="mod">
          <ac:chgData name="Paulus, Ryan" userId="b306821b-5643-4a1c-850c-67bb23baa8fb" providerId="ADAL" clId="{4FD5EA9F-36CB-4067-A5D8-A57C1EDB2FCA}" dt="2023-11-27T17:28:30.687" v="2135" actId="1076"/>
          <ac:spMkLst>
            <pc:docMk/>
            <pc:sldMk cId="3021143206" sldId="284"/>
            <ac:spMk id="6" creationId="{787658AF-F178-A14F-063F-A6AB5E2FA3D0}"/>
          </ac:spMkLst>
        </pc:spChg>
      </pc:sldChg>
      <pc:sldChg chg="modSp mod">
        <pc:chgData name="Paulus, Ryan" userId="b306821b-5643-4a1c-850c-67bb23baa8fb" providerId="ADAL" clId="{4FD5EA9F-36CB-4067-A5D8-A57C1EDB2FCA}" dt="2023-11-27T17:25:18.966" v="2132" actId="6549"/>
        <pc:sldMkLst>
          <pc:docMk/>
          <pc:sldMk cId="3030795048" sldId="285"/>
        </pc:sldMkLst>
        <pc:spChg chg="mod">
          <ac:chgData name="Paulus, Ryan" userId="b306821b-5643-4a1c-850c-67bb23baa8fb" providerId="ADAL" clId="{4FD5EA9F-36CB-4067-A5D8-A57C1EDB2FCA}" dt="2023-11-27T17:25:18.966" v="2132" actId="6549"/>
          <ac:spMkLst>
            <pc:docMk/>
            <pc:sldMk cId="3030795048" sldId="285"/>
            <ac:spMk id="3" creationId="{BCB007C0-7C25-59A7-F53F-B5EC36C9DAB8}"/>
          </ac:spMkLst>
        </pc:spChg>
      </pc:sldChg>
      <pc:sldChg chg="del">
        <pc:chgData name="Paulus, Ryan" userId="b306821b-5643-4a1c-850c-67bb23baa8fb" providerId="ADAL" clId="{4FD5EA9F-36CB-4067-A5D8-A57C1EDB2FCA}" dt="2023-11-19T23:33:20.547" v="4" actId="47"/>
        <pc:sldMkLst>
          <pc:docMk/>
          <pc:sldMk cId="3136072048" sldId="287"/>
        </pc:sldMkLst>
      </pc:sldChg>
      <pc:sldChg chg="modSp del mod">
        <pc:chgData name="Paulus, Ryan" userId="b306821b-5643-4a1c-850c-67bb23baa8fb" providerId="ADAL" clId="{4FD5EA9F-36CB-4067-A5D8-A57C1EDB2FCA}" dt="2023-11-20T02:57:07.239" v="154" actId="47"/>
        <pc:sldMkLst>
          <pc:docMk/>
          <pc:sldMk cId="3991468951" sldId="297"/>
        </pc:sldMkLst>
        <pc:spChg chg="mod">
          <ac:chgData name="Paulus, Ryan" userId="b306821b-5643-4a1c-850c-67bb23baa8fb" providerId="ADAL" clId="{4FD5EA9F-36CB-4067-A5D8-A57C1EDB2FCA}" dt="2023-11-20T02:51:31.711" v="90" actId="21"/>
          <ac:spMkLst>
            <pc:docMk/>
            <pc:sldMk cId="3991468951" sldId="297"/>
            <ac:spMk id="3" creationId="{020BDEEA-8DEF-4E4B-BB7C-50815B0DAED9}"/>
          </ac:spMkLst>
        </pc:spChg>
      </pc:sldChg>
      <pc:sldChg chg="del">
        <pc:chgData name="Paulus, Ryan" userId="b306821b-5643-4a1c-850c-67bb23baa8fb" providerId="ADAL" clId="{4FD5EA9F-36CB-4067-A5D8-A57C1EDB2FCA}" dt="2023-11-19T23:33:19.338" v="3" actId="47"/>
        <pc:sldMkLst>
          <pc:docMk/>
          <pc:sldMk cId="806202260" sldId="298"/>
        </pc:sldMkLst>
      </pc:sldChg>
      <pc:sldChg chg="modSp mod">
        <pc:chgData name="Paulus, Ryan" userId="b306821b-5643-4a1c-850c-67bb23baa8fb" providerId="ADAL" clId="{4FD5EA9F-36CB-4067-A5D8-A57C1EDB2FCA}" dt="2023-11-20T03:07:19.857" v="549" actId="20577"/>
        <pc:sldMkLst>
          <pc:docMk/>
          <pc:sldMk cId="1767923640" sldId="301"/>
        </pc:sldMkLst>
        <pc:spChg chg="mod">
          <ac:chgData name="Paulus, Ryan" userId="b306821b-5643-4a1c-850c-67bb23baa8fb" providerId="ADAL" clId="{4FD5EA9F-36CB-4067-A5D8-A57C1EDB2FCA}" dt="2023-11-20T03:07:19.857" v="549" actId="20577"/>
          <ac:spMkLst>
            <pc:docMk/>
            <pc:sldMk cId="1767923640" sldId="301"/>
            <ac:spMk id="3" creationId="{BCB007C0-7C25-59A7-F53F-B5EC36C9DAB8}"/>
          </ac:spMkLst>
        </pc:spChg>
      </pc:sldChg>
      <pc:sldChg chg="addSp delSp modSp new mod setBg">
        <pc:chgData name="Paulus, Ryan" userId="b306821b-5643-4a1c-850c-67bb23baa8fb" providerId="ADAL" clId="{4FD5EA9F-36CB-4067-A5D8-A57C1EDB2FCA}" dt="2023-11-20T11:23:44.128" v="613"/>
        <pc:sldMkLst>
          <pc:docMk/>
          <pc:sldMk cId="1418797461" sldId="302"/>
        </pc:sldMkLst>
        <pc:spChg chg="mod">
          <ac:chgData name="Paulus, Ryan" userId="b306821b-5643-4a1c-850c-67bb23baa8fb" providerId="ADAL" clId="{4FD5EA9F-36CB-4067-A5D8-A57C1EDB2FCA}" dt="2023-11-20T11:22:38.812" v="573" actId="26606"/>
          <ac:spMkLst>
            <pc:docMk/>
            <pc:sldMk cId="1418797461" sldId="302"/>
            <ac:spMk id="2" creationId="{7D4B32C4-8181-A89E-AAF3-18CA223ABE11}"/>
          </ac:spMkLst>
        </pc:spChg>
        <pc:spChg chg="del">
          <ac:chgData name="Paulus, Ryan" userId="b306821b-5643-4a1c-850c-67bb23baa8fb" providerId="ADAL" clId="{4FD5EA9F-36CB-4067-A5D8-A57C1EDB2FCA}" dt="2023-11-20T11:22:31.323" v="569" actId="22"/>
          <ac:spMkLst>
            <pc:docMk/>
            <pc:sldMk cId="1418797461" sldId="302"/>
            <ac:spMk id="3" creationId="{8825569B-EE82-2CA8-4EDD-023B271011C6}"/>
          </ac:spMkLst>
        </pc:spChg>
        <pc:spChg chg="add mod">
          <ac:chgData name="Paulus, Ryan" userId="b306821b-5643-4a1c-850c-67bb23baa8fb" providerId="ADAL" clId="{4FD5EA9F-36CB-4067-A5D8-A57C1EDB2FCA}" dt="2023-11-20T11:23:44.128" v="613"/>
          <ac:spMkLst>
            <pc:docMk/>
            <pc:sldMk cId="1418797461" sldId="302"/>
            <ac:spMk id="9" creationId="{CCBFD12B-0F1B-202F-D34C-1DC4F129D891}"/>
          </ac:spMkLst>
        </pc:spChg>
        <pc:spChg chg="add del">
          <ac:chgData name="Paulus, Ryan" userId="b306821b-5643-4a1c-850c-67bb23baa8fb" providerId="ADAL" clId="{4FD5EA9F-36CB-4067-A5D8-A57C1EDB2FCA}" dt="2023-11-20T11:22:38.798" v="572" actId="26606"/>
          <ac:spMkLst>
            <pc:docMk/>
            <pc:sldMk cId="1418797461" sldId="302"/>
            <ac:spMk id="10" creationId="{D12DDE76-C203-4047-9998-63900085B5E8}"/>
          </ac:spMkLst>
        </pc:spChg>
        <pc:spChg chg="add">
          <ac:chgData name="Paulus, Ryan" userId="b306821b-5643-4a1c-850c-67bb23baa8fb" providerId="ADAL" clId="{4FD5EA9F-36CB-4067-A5D8-A57C1EDB2FCA}" dt="2023-11-20T11:22:38.812" v="573" actId="26606"/>
          <ac:spMkLst>
            <pc:docMk/>
            <pc:sldMk cId="1418797461" sldId="302"/>
            <ac:spMk id="12" creationId="{2EB492CD-616E-47F8-933B-5E2D952A0593}"/>
          </ac:spMkLst>
        </pc:spChg>
        <pc:spChg chg="add">
          <ac:chgData name="Paulus, Ryan" userId="b306821b-5643-4a1c-850c-67bb23baa8fb" providerId="ADAL" clId="{4FD5EA9F-36CB-4067-A5D8-A57C1EDB2FCA}" dt="2023-11-20T11:22:38.812" v="573" actId="26606"/>
          <ac:spMkLst>
            <pc:docMk/>
            <pc:sldMk cId="1418797461" sldId="302"/>
            <ac:spMk id="14" creationId="{59383CF9-23B5-4335-9B21-1791C4CF1C75}"/>
          </ac:spMkLst>
        </pc:spChg>
        <pc:spChg chg="add">
          <ac:chgData name="Paulus, Ryan" userId="b306821b-5643-4a1c-850c-67bb23baa8fb" providerId="ADAL" clId="{4FD5EA9F-36CB-4067-A5D8-A57C1EDB2FCA}" dt="2023-11-20T11:22:38.812" v="573" actId="26606"/>
          <ac:spMkLst>
            <pc:docMk/>
            <pc:sldMk cId="1418797461" sldId="302"/>
            <ac:spMk id="16" creationId="{0007FE00-9498-4706-B255-6437B0252C02}"/>
          </ac:spMkLst>
        </pc:spChg>
        <pc:picChg chg="add mod ord">
          <ac:chgData name="Paulus, Ryan" userId="b306821b-5643-4a1c-850c-67bb23baa8fb" providerId="ADAL" clId="{4FD5EA9F-36CB-4067-A5D8-A57C1EDB2FCA}" dt="2023-11-20T11:22:38.812" v="573" actId="26606"/>
          <ac:picMkLst>
            <pc:docMk/>
            <pc:sldMk cId="1418797461" sldId="302"/>
            <ac:picMk id="5" creationId="{4D9CBF13-1A7B-12AF-56DE-F7F360EFA3DE}"/>
          </ac:picMkLst>
        </pc:picChg>
      </pc:sldChg>
      <pc:sldChg chg="addSp delSp modSp new mod setBg">
        <pc:chgData name="Paulus, Ryan" userId="b306821b-5643-4a1c-850c-67bb23baa8fb" providerId="ADAL" clId="{4FD5EA9F-36CB-4067-A5D8-A57C1EDB2FCA}" dt="2023-11-23T01:34:16.216" v="1035" actId="20577"/>
        <pc:sldMkLst>
          <pc:docMk/>
          <pc:sldMk cId="4500589" sldId="303"/>
        </pc:sldMkLst>
        <pc:spChg chg="mod">
          <ac:chgData name="Paulus, Ryan" userId="b306821b-5643-4a1c-850c-67bb23baa8fb" providerId="ADAL" clId="{4FD5EA9F-36CB-4067-A5D8-A57C1EDB2FCA}" dt="2023-11-23T00:13:57.487" v="680" actId="26606"/>
          <ac:spMkLst>
            <pc:docMk/>
            <pc:sldMk cId="4500589" sldId="303"/>
            <ac:spMk id="2" creationId="{284608FE-3E3B-C1B1-B098-3DFEA7C78829}"/>
          </ac:spMkLst>
        </pc:spChg>
        <pc:spChg chg="del mod">
          <ac:chgData name="Paulus, Ryan" userId="b306821b-5643-4a1c-850c-67bb23baa8fb" providerId="ADAL" clId="{4FD5EA9F-36CB-4067-A5D8-A57C1EDB2FCA}" dt="2023-11-23T00:13:57.487" v="680" actId="26606"/>
          <ac:spMkLst>
            <pc:docMk/>
            <pc:sldMk cId="4500589" sldId="303"/>
            <ac:spMk id="3" creationId="{3BB39AB9-8779-2791-0EE4-23AE9B06B984}"/>
          </ac:spMkLst>
        </pc:spChg>
        <pc:spChg chg="add">
          <ac:chgData name="Paulus, Ryan" userId="b306821b-5643-4a1c-850c-67bb23baa8fb" providerId="ADAL" clId="{4FD5EA9F-36CB-4067-A5D8-A57C1EDB2FCA}" dt="2023-11-23T00:13:57.487" v="680" actId="26606"/>
          <ac:spMkLst>
            <pc:docMk/>
            <pc:sldMk cId="4500589" sldId="303"/>
            <ac:spMk id="9" creationId="{2E442304-DDBD-4F7B-8017-36BCC863FB40}"/>
          </ac:spMkLst>
        </pc:spChg>
        <pc:spChg chg="add">
          <ac:chgData name="Paulus, Ryan" userId="b306821b-5643-4a1c-850c-67bb23baa8fb" providerId="ADAL" clId="{4FD5EA9F-36CB-4067-A5D8-A57C1EDB2FCA}" dt="2023-11-23T00:13:57.487" v="680" actId="26606"/>
          <ac:spMkLst>
            <pc:docMk/>
            <pc:sldMk cId="4500589" sldId="303"/>
            <ac:spMk id="11" creationId="{5E107275-3853-46FD-A241-DE4355A42675}"/>
          </ac:spMkLst>
        </pc:spChg>
        <pc:graphicFrameChg chg="add mod">
          <ac:chgData name="Paulus, Ryan" userId="b306821b-5643-4a1c-850c-67bb23baa8fb" providerId="ADAL" clId="{4FD5EA9F-36CB-4067-A5D8-A57C1EDB2FCA}" dt="2023-11-23T01:34:16.216" v="1035" actId="20577"/>
          <ac:graphicFrameMkLst>
            <pc:docMk/>
            <pc:sldMk cId="4500589" sldId="303"/>
            <ac:graphicFrameMk id="5" creationId="{CF1AC495-7593-06CC-B83A-A34023A4FB29}"/>
          </ac:graphicFrameMkLst>
        </pc:graphicFrameChg>
      </pc:sldChg>
      <pc:sldChg chg="addSp modSp new mod setBg">
        <pc:chgData name="Paulus, Ryan" userId="b306821b-5643-4a1c-850c-67bb23baa8fb" providerId="ADAL" clId="{4FD5EA9F-36CB-4067-A5D8-A57C1EDB2FCA}" dt="2023-11-23T01:32:21.254" v="926" actId="403"/>
        <pc:sldMkLst>
          <pc:docMk/>
          <pc:sldMk cId="2700249287" sldId="304"/>
        </pc:sldMkLst>
        <pc:spChg chg="mod">
          <ac:chgData name="Paulus, Ryan" userId="b306821b-5643-4a1c-850c-67bb23baa8fb" providerId="ADAL" clId="{4FD5EA9F-36CB-4067-A5D8-A57C1EDB2FCA}" dt="2023-11-23T00:14:03.867" v="681" actId="26606"/>
          <ac:spMkLst>
            <pc:docMk/>
            <pc:sldMk cId="2700249287" sldId="304"/>
            <ac:spMk id="2" creationId="{E947EDB2-1384-9CF8-4609-D05E75B88254}"/>
          </ac:spMkLst>
        </pc:spChg>
        <pc:spChg chg="mod">
          <ac:chgData name="Paulus, Ryan" userId="b306821b-5643-4a1c-850c-67bb23baa8fb" providerId="ADAL" clId="{4FD5EA9F-36CB-4067-A5D8-A57C1EDB2FCA}" dt="2023-11-23T01:32:21.254" v="926" actId="403"/>
          <ac:spMkLst>
            <pc:docMk/>
            <pc:sldMk cId="2700249287" sldId="304"/>
            <ac:spMk id="3" creationId="{0BBA23EA-4253-692E-61C5-DFC88F53D470}"/>
          </ac:spMkLst>
        </pc:spChg>
        <pc:spChg chg="add">
          <ac:chgData name="Paulus, Ryan" userId="b306821b-5643-4a1c-850c-67bb23baa8fb" providerId="ADAL" clId="{4FD5EA9F-36CB-4067-A5D8-A57C1EDB2FCA}" dt="2023-11-23T00:14:03.867" v="681" actId="26606"/>
          <ac:spMkLst>
            <pc:docMk/>
            <pc:sldMk cId="2700249287" sldId="304"/>
            <ac:spMk id="8" creationId="{C05CBC3C-2E5A-4839-8B9B-2E5A6ADF0F58}"/>
          </ac:spMkLst>
        </pc:spChg>
        <pc:spChg chg="add">
          <ac:chgData name="Paulus, Ryan" userId="b306821b-5643-4a1c-850c-67bb23baa8fb" providerId="ADAL" clId="{4FD5EA9F-36CB-4067-A5D8-A57C1EDB2FCA}" dt="2023-11-23T00:14:03.867" v="681" actId="26606"/>
          <ac:spMkLst>
            <pc:docMk/>
            <pc:sldMk cId="2700249287" sldId="304"/>
            <ac:spMk id="10" creationId="{827FF362-FC97-4BF5-949B-D4ADFA26E457}"/>
          </ac:spMkLst>
        </pc:spChg>
      </pc:sldChg>
      <pc:sldChg chg="del">
        <pc:chgData name="Paulus, Ryan" userId="b306821b-5643-4a1c-850c-67bb23baa8fb" providerId="ADAL" clId="{4FD5EA9F-36CB-4067-A5D8-A57C1EDB2FCA}" dt="2023-11-19T23:33:23.045" v="6" actId="47"/>
        <pc:sldMkLst>
          <pc:docMk/>
          <pc:sldMk cId="4109104394" sldId="304"/>
        </pc:sldMkLst>
      </pc:sldChg>
      <pc:sldChg chg="modSp add del mod">
        <pc:chgData name="Paulus, Ryan" userId="b306821b-5643-4a1c-850c-67bb23baa8fb" providerId="ADAL" clId="{4FD5EA9F-36CB-4067-A5D8-A57C1EDB2FCA}" dt="2023-11-23T00:14:12.411" v="683" actId="47"/>
        <pc:sldMkLst>
          <pc:docMk/>
          <pc:sldMk cId="3387724460" sldId="305"/>
        </pc:sldMkLst>
        <pc:spChg chg="mod">
          <ac:chgData name="Paulus, Ryan" userId="b306821b-5643-4a1c-850c-67bb23baa8fb" providerId="ADAL" clId="{4FD5EA9F-36CB-4067-A5D8-A57C1EDB2FCA}" dt="2023-11-22T03:56:54.060" v="678" actId="20577"/>
          <ac:spMkLst>
            <pc:docMk/>
            <pc:sldMk cId="3387724460" sldId="305"/>
            <ac:spMk id="3" creationId="{0BBA23EA-4253-692E-61C5-DFC88F53D470}"/>
          </ac:spMkLst>
        </pc:spChg>
      </pc:sldChg>
      <pc:sldChg chg="del">
        <pc:chgData name="Paulus, Ryan" userId="b306821b-5643-4a1c-850c-67bb23baa8fb" providerId="ADAL" clId="{4FD5EA9F-36CB-4067-A5D8-A57C1EDB2FCA}" dt="2023-11-19T23:33:21.334" v="5" actId="47"/>
        <pc:sldMkLst>
          <pc:docMk/>
          <pc:sldMk cId="1434286700" sldId="306"/>
        </pc:sldMkLst>
      </pc:sldChg>
      <pc:sldChg chg="modSp add mod">
        <pc:chgData name="Paulus, Ryan" userId="b306821b-5643-4a1c-850c-67bb23baa8fb" providerId="ADAL" clId="{4FD5EA9F-36CB-4067-A5D8-A57C1EDB2FCA}" dt="2023-11-23T01:32:26.914" v="928" actId="403"/>
        <pc:sldMkLst>
          <pc:docMk/>
          <pc:sldMk cId="2225320272" sldId="306"/>
        </pc:sldMkLst>
        <pc:spChg chg="mod">
          <ac:chgData name="Paulus, Ryan" userId="b306821b-5643-4a1c-850c-67bb23baa8fb" providerId="ADAL" clId="{4FD5EA9F-36CB-4067-A5D8-A57C1EDB2FCA}" dt="2023-11-23T01:32:26.914" v="928" actId="403"/>
          <ac:spMkLst>
            <pc:docMk/>
            <pc:sldMk cId="2225320272" sldId="306"/>
            <ac:spMk id="3" creationId="{0BBA23EA-4253-692E-61C5-DFC88F53D470}"/>
          </ac:spMkLst>
        </pc:spChg>
      </pc:sldChg>
      <pc:sldChg chg="add">
        <pc:chgData name="Paulus, Ryan" userId="b306821b-5643-4a1c-850c-67bb23baa8fb" providerId="ADAL" clId="{4FD5EA9F-36CB-4067-A5D8-A57C1EDB2FCA}" dt="2023-11-23T00:16:47.587" v="705" actId="2890"/>
        <pc:sldMkLst>
          <pc:docMk/>
          <pc:sldMk cId="536813172" sldId="307"/>
        </pc:sldMkLst>
      </pc:sldChg>
      <pc:sldChg chg="del">
        <pc:chgData name="Paulus, Ryan" userId="b306821b-5643-4a1c-850c-67bb23baa8fb" providerId="ADAL" clId="{4FD5EA9F-36CB-4067-A5D8-A57C1EDB2FCA}" dt="2023-11-19T23:33:24.604" v="7" actId="47"/>
        <pc:sldMkLst>
          <pc:docMk/>
          <pc:sldMk cId="3428458230" sldId="307"/>
        </pc:sldMkLst>
      </pc:sldChg>
      <pc:sldChg chg="addSp modSp mod setBg">
        <pc:chgData name="Paulus, Ryan" userId="b306821b-5643-4a1c-850c-67bb23baa8fb" providerId="ADAL" clId="{4FD5EA9F-36CB-4067-A5D8-A57C1EDB2FCA}" dt="2023-11-23T00:30:02.607" v="887" actId="403"/>
        <pc:sldMkLst>
          <pc:docMk/>
          <pc:sldMk cId="3248126846" sldId="308"/>
        </pc:sldMkLst>
        <pc:spChg chg="mod">
          <ac:chgData name="Paulus, Ryan" userId="b306821b-5643-4a1c-850c-67bb23baa8fb" providerId="ADAL" clId="{4FD5EA9F-36CB-4067-A5D8-A57C1EDB2FCA}" dt="2023-11-23T00:29:58.178" v="886" actId="26606"/>
          <ac:spMkLst>
            <pc:docMk/>
            <pc:sldMk cId="3248126846" sldId="308"/>
            <ac:spMk id="2" creationId="{66C3E233-C574-2C91-6817-3B68642F955A}"/>
          </ac:spMkLst>
        </pc:spChg>
        <pc:spChg chg="mod">
          <ac:chgData name="Paulus, Ryan" userId="b306821b-5643-4a1c-850c-67bb23baa8fb" providerId="ADAL" clId="{4FD5EA9F-36CB-4067-A5D8-A57C1EDB2FCA}" dt="2023-11-23T00:30:02.607" v="887" actId="403"/>
          <ac:spMkLst>
            <pc:docMk/>
            <pc:sldMk cId="3248126846" sldId="308"/>
            <ac:spMk id="3" creationId="{6CEC3B91-F4BB-59C9-6DE0-5E50DE0A26ED}"/>
          </ac:spMkLst>
        </pc:spChg>
        <pc:spChg chg="add">
          <ac:chgData name="Paulus, Ryan" userId="b306821b-5643-4a1c-850c-67bb23baa8fb" providerId="ADAL" clId="{4FD5EA9F-36CB-4067-A5D8-A57C1EDB2FCA}" dt="2023-11-23T00:29:58.178" v="886" actId="26606"/>
          <ac:spMkLst>
            <pc:docMk/>
            <pc:sldMk cId="3248126846" sldId="308"/>
            <ac:spMk id="8" creationId="{100EDD19-6802-4EC3-95CE-CFFAB042CFD6}"/>
          </ac:spMkLst>
        </pc:spChg>
        <pc:spChg chg="add">
          <ac:chgData name="Paulus, Ryan" userId="b306821b-5643-4a1c-850c-67bb23baa8fb" providerId="ADAL" clId="{4FD5EA9F-36CB-4067-A5D8-A57C1EDB2FCA}" dt="2023-11-23T00:29:58.178" v="886" actId="26606"/>
          <ac:spMkLst>
            <pc:docMk/>
            <pc:sldMk cId="3248126846" sldId="308"/>
            <ac:spMk id="10" creationId="{DB17E863-922E-4C26-BD64-E8FD41D28661}"/>
          </ac:spMkLst>
        </pc:spChg>
      </pc:sldChg>
      <pc:sldChg chg="addSp modSp mod setBg">
        <pc:chgData name="Paulus, Ryan" userId="b306821b-5643-4a1c-850c-67bb23baa8fb" providerId="ADAL" clId="{4FD5EA9F-36CB-4067-A5D8-A57C1EDB2FCA}" dt="2023-11-23T00:30:17.600" v="888" actId="26606"/>
        <pc:sldMkLst>
          <pc:docMk/>
          <pc:sldMk cId="2898475520" sldId="309"/>
        </pc:sldMkLst>
        <pc:spChg chg="mod">
          <ac:chgData name="Paulus, Ryan" userId="b306821b-5643-4a1c-850c-67bb23baa8fb" providerId="ADAL" clId="{4FD5EA9F-36CB-4067-A5D8-A57C1EDB2FCA}" dt="2023-11-23T00:30:17.600" v="888" actId="26606"/>
          <ac:spMkLst>
            <pc:docMk/>
            <pc:sldMk cId="2898475520" sldId="309"/>
            <ac:spMk id="2" creationId="{FB57A3F8-811C-44AF-D46E-7D64E9B23A16}"/>
          </ac:spMkLst>
        </pc:spChg>
        <pc:spChg chg="mod">
          <ac:chgData name="Paulus, Ryan" userId="b306821b-5643-4a1c-850c-67bb23baa8fb" providerId="ADAL" clId="{4FD5EA9F-36CB-4067-A5D8-A57C1EDB2FCA}" dt="2023-11-23T00:30:17.600" v="888" actId="26606"/>
          <ac:spMkLst>
            <pc:docMk/>
            <pc:sldMk cId="2898475520" sldId="309"/>
            <ac:spMk id="3" creationId="{D51261DA-7AAC-2AC9-882A-482406339206}"/>
          </ac:spMkLst>
        </pc:spChg>
        <pc:spChg chg="add">
          <ac:chgData name="Paulus, Ryan" userId="b306821b-5643-4a1c-850c-67bb23baa8fb" providerId="ADAL" clId="{4FD5EA9F-36CB-4067-A5D8-A57C1EDB2FCA}" dt="2023-11-23T00:30:17.600" v="888" actId="26606"/>
          <ac:spMkLst>
            <pc:docMk/>
            <pc:sldMk cId="2898475520" sldId="309"/>
            <ac:spMk id="10" creationId="{743AA782-23D1-4521-8CAD-47662984AA08}"/>
          </ac:spMkLst>
        </pc:spChg>
        <pc:spChg chg="add">
          <ac:chgData name="Paulus, Ryan" userId="b306821b-5643-4a1c-850c-67bb23baa8fb" providerId="ADAL" clId="{4FD5EA9F-36CB-4067-A5D8-A57C1EDB2FCA}" dt="2023-11-23T00:30:17.600" v="888" actId="26606"/>
          <ac:spMkLst>
            <pc:docMk/>
            <pc:sldMk cId="2898475520" sldId="309"/>
            <ac:spMk id="12" creationId="{71877DBC-BB60-40F0-AC93-2ACDBAAE60CE}"/>
          </ac:spMkLst>
        </pc:spChg>
        <pc:picChg chg="mod">
          <ac:chgData name="Paulus, Ryan" userId="b306821b-5643-4a1c-850c-67bb23baa8fb" providerId="ADAL" clId="{4FD5EA9F-36CB-4067-A5D8-A57C1EDB2FCA}" dt="2023-11-23T00:30:17.600" v="888" actId="26606"/>
          <ac:picMkLst>
            <pc:docMk/>
            <pc:sldMk cId="2898475520" sldId="309"/>
            <ac:picMk id="5" creationId="{D7EAD321-5E59-9DE2-53F5-EDBB433EBE61}"/>
          </ac:picMkLst>
        </pc:picChg>
      </pc:sldChg>
      <pc:sldChg chg="addSp modSp mod setBg">
        <pc:chgData name="Paulus, Ryan" userId="b306821b-5643-4a1c-850c-67bb23baa8fb" providerId="ADAL" clId="{4FD5EA9F-36CB-4067-A5D8-A57C1EDB2FCA}" dt="2023-11-23T01:55:33.083" v="1395" actId="403"/>
        <pc:sldMkLst>
          <pc:docMk/>
          <pc:sldMk cId="3129399494" sldId="310"/>
        </pc:sldMkLst>
        <pc:spChg chg="mod">
          <ac:chgData name="Paulus, Ryan" userId="b306821b-5643-4a1c-850c-67bb23baa8fb" providerId="ADAL" clId="{4FD5EA9F-36CB-4067-A5D8-A57C1EDB2FCA}" dt="2023-11-23T00:30:36.578" v="890" actId="26606"/>
          <ac:spMkLst>
            <pc:docMk/>
            <pc:sldMk cId="3129399494" sldId="310"/>
            <ac:spMk id="2" creationId="{00000000-0000-0000-0000-000000000000}"/>
          </ac:spMkLst>
        </pc:spChg>
        <pc:spChg chg="mod ord">
          <ac:chgData name="Paulus, Ryan" userId="b306821b-5643-4a1c-850c-67bb23baa8fb" providerId="ADAL" clId="{4FD5EA9F-36CB-4067-A5D8-A57C1EDB2FCA}" dt="2023-11-23T01:55:33.083" v="1395" actId="403"/>
          <ac:spMkLst>
            <pc:docMk/>
            <pc:sldMk cId="3129399494" sldId="310"/>
            <ac:spMk id="3" creationId="{00000000-0000-0000-0000-000000000000}"/>
          </ac:spMkLst>
        </pc:spChg>
        <pc:spChg chg="add">
          <ac:chgData name="Paulus, Ryan" userId="b306821b-5643-4a1c-850c-67bb23baa8fb" providerId="ADAL" clId="{4FD5EA9F-36CB-4067-A5D8-A57C1EDB2FCA}" dt="2023-11-23T00:30:36.578" v="890" actId="26606"/>
          <ac:spMkLst>
            <pc:docMk/>
            <pc:sldMk cId="3129399494" sldId="310"/>
            <ac:spMk id="10" creationId="{7B831B6F-405A-4B47-B9BB-5CA88F285844}"/>
          </ac:spMkLst>
        </pc:spChg>
        <pc:spChg chg="add">
          <ac:chgData name="Paulus, Ryan" userId="b306821b-5643-4a1c-850c-67bb23baa8fb" providerId="ADAL" clId="{4FD5EA9F-36CB-4067-A5D8-A57C1EDB2FCA}" dt="2023-11-23T00:30:36.578" v="890" actId="26606"/>
          <ac:spMkLst>
            <pc:docMk/>
            <pc:sldMk cId="3129399494" sldId="310"/>
            <ac:spMk id="12" creationId="{953EE71A-6488-4203-A7C4-77102FD0DCCA}"/>
          </ac:spMkLst>
        </pc:spChg>
        <pc:picChg chg="mod">
          <ac:chgData name="Paulus, Ryan" userId="b306821b-5643-4a1c-850c-67bb23baa8fb" providerId="ADAL" clId="{4FD5EA9F-36CB-4067-A5D8-A57C1EDB2FCA}" dt="2023-11-23T00:30:36.578" v="890" actId="26606"/>
          <ac:picMkLst>
            <pc:docMk/>
            <pc:sldMk cId="3129399494" sldId="310"/>
            <ac:picMk id="5" creationId="{D9B00FF4-D8D9-4CF7-5CB0-C6F1C76CD38D}"/>
          </ac:picMkLst>
        </pc:picChg>
      </pc:sldChg>
      <pc:sldChg chg="modSp add mod">
        <pc:chgData name="Paulus, Ryan" userId="b306821b-5643-4a1c-850c-67bb23baa8fb" providerId="ADAL" clId="{4FD5EA9F-36CB-4067-A5D8-A57C1EDB2FCA}" dt="2023-11-23T01:34:39.704" v="1066" actId="20577"/>
        <pc:sldMkLst>
          <pc:docMk/>
          <pc:sldMk cId="211347915" sldId="311"/>
        </pc:sldMkLst>
        <pc:spChg chg="mod">
          <ac:chgData name="Paulus, Ryan" userId="b306821b-5643-4a1c-850c-67bb23baa8fb" providerId="ADAL" clId="{4FD5EA9F-36CB-4067-A5D8-A57C1EDB2FCA}" dt="2023-11-23T01:34:39.704" v="1066" actId="20577"/>
          <ac:spMkLst>
            <pc:docMk/>
            <pc:sldMk cId="211347915" sldId="311"/>
            <ac:spMk id="3" creationId="{0BBA23EA-4253-692E-61C5-DFC88F53D470}"/>
          </ac:spMkLst>
        </pc:spChg>
      </pc:sldChg>
      <pc:sldChg chg="addSp delSp modSp new mod setBg modClrScheme chgLayout">
        <pc:chgData name="Paulus, Ryan" userId="b306821b-5643-4a1c-850c-67bb23baa8fb" providerId="ADAL" clId="{4FD5EA9F-36CB-4067-A5D8-A57C1EDB2FCA}" dt="2023-11-23T01:37:57.990" v="1144" actId="1036"/>
        <pc:sldMkLst>
          <pc:docMk/>
          <pc:sldMk cId="65649437" sldId="312"/>
        </pc:sldMkLst>
        <pc:spChg chg="del mod ord">
          <ac:chgData name="Paulus, Ryan" userId="b306821b-5643-4a1c-850c-67bb23baa8fb" providerId="ADAL" clId="{4FD5EA9F-36CB-4067-A5D8-A57C1EDB2FCA}" dt="2023-11-23T01:37:21.977" v="1080" actId="700"/>
          <ac:spMkLst>
            <pc:docMk/>
            <pc:sldMk cId="65649437" sldId="312"/>
            <ac:spMk id="2" creationId="{90399EB0-C2F2-2AC7-139F-3885FCE4B031}"/>
          </ac:spMkLst>
        </pc:spChg>
        <pc:spChg chg="del">
          <ac:chgData name="Paulus, Ryan" userId="b306821b-5643-4a1c-850c-67bb23baa8fb" providerId="ADAL" clId="{4FD5EA9F-36CB-4067-A5D8-A57C1EDB2FCA}" dt="2023-11-23T01:37:21.977" v="1080" actId="700"/>
          <ac:spMkLst>
            <pc:docMk/>
            <pc:sldMk cId="65649437" sldId="312"/>
            <ac:spMk id="3" creationId="{1D4B619D-23E6-A38C-4488-4C72BFFCA8DE}"/>
          </ac:spMkLst>
        </pc:spChg>
        <pc:spChg chg="add mod ord">
          <ac:chgData name="Paulus, Ryan" userId="b306821b-5643-4a1c-850c-67bb23baa8fb" providerId="ADAL" clId="{4FD5EA9F-36CB-4067-A5D8-A57C1EDB2FCA}" dt="2023-11-23T01:37:57.990" v="1144" actId="1036"/>
          <ac:spMkLst>
            <pc:docMk/>
            <pc:sldMk cId="65649437" sldId="312"/>
            <ac:spMk id="4" creationId="{6EF8DA40-03CA-EEB1-2B70-9489F0737305}"/>
          </ac:spMkLst>
        </pc:spChg>
        <pc:spChg chg="add">
          <ac:chgData name="Paulus, Ryan" userId="b306821b-5643-4a1c-850c-67bb23baa8fb" providerId="ADAL" clId="{4FD5EA9F-36CB-4067-A5D8-A57C1EDB2FCA}" dt="2023-11-23T01:37:49.601" v="1121" actId="26606"/>
          <ac:spMkLst>
            <pc:docMk/>
            <pc:sldMk cId="65649437" sldId="312"/>
            <ac:spMk id="9" creationId="{D278ADA9-6383-4BDD-80D2-8899A402687B}"/>
          </ac:spMkLst>
        </pc:spChg>
        <pc:spChg chg="add">
          <ac:chgData name="Paulus, Ryan" userId="b306821b-5643-4a1c-850c-67bb23baa8fb" providerId="ADAL" clId="{4FD5EA9F-36CB-4067-A5D8-A57C1EDB2FCA}" dt="2023-11-23T01:37:49.601" v="1121" actId="26606"/>
          <ac:spMkLst>
            <pc:docMk/>
            <pc:sldMk cId="65649437" sldId="312"/>
            <ac:spMk id="11" creationId="{484B7147-B0F6-40ED-B5A2-FF72BC8198B6}"/>
          </ac:spMkLst>
        </pc:spChg>
        <pc:spChg chg="add">
          <ac:chgData name="Paulus, Ryan" userId="b306821b-5643-4a1c-850c-67bb23baa8fb" providerId="ADAL" clId="{4FD5EA9F-36CB-4067-A5D8-A57C1EDB2FCA}" dt="2023-11-23T01:37:49.601" v="1121" actId="26606"/>
          <ac:spMkLst>
            <pc:docMk/>
            <pc:sldMk cId="65649437" sldId="312"/>
            <ac:spMk id="13" creationId="{B36D2DE0-0628-4A9A-A59D-7BA8B5EB3022}"/>
          </ac:spMkLst>
        </pc:spChg>
        <pc:spChg chg="add">
          <ac:chgData name="Paulus, Ryan" userId="b306821b-5643-4a1c-850c-67bb23baa8fb" providerId="ADAL" clId="{4FD5EA9F-36CB-4067-A5D8-A57C1EDB2FCA}" dt="2023-11-23T01:37:49.601" v="1121" actId="26606"/>
          <ac:spMkLst>
            <pc:docMk/>
            <pc:sldMk cId="65649437" sldId="312"/>
            <ac:spMk id="15" creationId="{48E405C9-94BE-41DA-928C-DEC9A8550E9F}"/>
          </ac:spMkLst>
        </pc:spChg>
        <pc:spChg chg="add">
          <ac:chgData name="Paulus, Ryan" userId="b306821b-5643-4a1c-850c-67bb23baa8fb" providerId="ADAL" clId="{4FD5EA9F-36CB-4067-A5D8-A57C1EDB2FCA}" dt="2023-11-23T01:37:49.601" v="1121" actId="26606"/>
          <ac:spMkLst>
            <pc:docMk/>
            <pc:sldMk cId="65649437" sldId="312"/>
            <ac:spMk id="17" creationId="{D2091A72-D5BB-42AC-8FD3-F7747D90861E}"/>
          </ac:spMkLst>
        </pc:spChg>
        <pc:spChg chg="add">
          <ac:chgData name="Paulus, Ryan" userId="b306821b-5643-4a1c-850c-67bb23baa8fb" providerId="ADAL" clId="{4FD5EA9F-36CB-4067-A5D8-A57C1EDB2FCA}" dt="2023-11-23T01:37:49.601" v="1121" actId="26606"/>
          <ac:spMkLst>
            <pc:docMk/>
            <pc:sldMk cId="65649437" sldId="312"/>
            <ac:spMk id="19" creationId="{6ED12BFC-A737-46AF-8411-481112D54B0C}"/>
          </ac:spMkLst>
        </pc:spChg>
      </pc:sldChg>
      <pc:sldChg chg="addSp delSp modSp new mod setBg modClrScheme chgLayout">
        <pc:chgData name="Paulus, Ryan" userId="b306821b-5643-4a1c-850c-67bb23baa8fb" providerId="ADAL" clId="{4FD5EA9F-36CB-4067-A5D8-A57C1EDB2FCA}" dt="2023-11-23T01:51:48.226" v="1391" actId="1076"/>
        <pc:sldMkLst>
          <pc:docMk/>
          <pc:sldMk cId="1585514365" sldId="313"/>
        </pc:sldMkLst>
        <pc:spChg chg="mod ord">
          <ac:chgData name="Paulus, Ryan" userId="b306821b-5643-4a1c-850c-67bb23baa8fb" providerId="ADAL" clId="{4FD5EA9F-36CB-4067-A5D8-A57C1EDB2FCA}" dt="2023-11-23T01:51:48.226" v="1391" actId="1076"/>
          <ac:spMkLst>
            <pc:docMk/>
            <pc:sldMk cId="1585514365" sldId="313"/>
            <ac:spMk id="2" creationId="{1E059A21-704E-7BE1-9609-3C708E243438}"/>
          </ac:spMkLst>
        </pc:spChg>
        <pc:spChg chg="add mod ord">
          <ac:chgData name="Paulus, Ryan" userId="b306821b-5643-4a1c-850c-67bb23baa8fb" providerId="ADAL" clId="{4FD5EA9F-36CB-4067-A5D8-A57C1EDB2FCA}" dt="2023-11-23T01:47:25.447" v="1387" actId="403"/>
          <ac:spMkLst>
            <pc:docMk/>
            <pc:sldMk cId="1585514365" sldId="313"/>
            <ac:spMk id="3" creationId="{7E2EAB14-D7AE-2944-8871-9DE64E0EEBD7}"/>
          </ac:spMkLst>
        </pc:spChg>
        <pc:spChg chg="add del mod ord">
          <ac:chgData name="Paulus, Ryan" userId="b306821b-5643-4a1c-850c-67bb23baa8fb" providerId="ADAL" clId="{4FD5EA9F-36CB-4067-A5D8-A57C1EDB2FCA}" dt="2023-11-23T01:39:35.604" v="1189" actId="478"/>
          <ac:spMkLst>
            <pc:docMk/>
            <pc:sldMk cId="1585514365" sldId="313"/>
            <ac:spMk id="4" creationId="{6953B224-181C-4E00-5E04-1B5857408FCD}"/>
          </ac:spMkLst>
        </pc:spChg>
        <pc:spChg chg="add del mod">
          <ac:chgData name="Paulus, Ryan" userId="b306821b-5643-4a1c-850c-67bb23baa8fb" providerId="ADAL" clId="{4FD5EA9F-36CB-4067-A5D8-A57C1EDB2FCA}" dt="2023-11-23T01:39:39.536" v="1190"/>
          <ac:spMkLst>
            <pc:docMk/>
            <pc:sldMk cId="1585514365" sldId="313"/>
            <ac:spMk id="7" creationId="{A54AC11A-D200-640E-98B3-BD09C3CF0017}"/>
          </ac:spMkLst>
        </pc:spChg>
        <pc:spChg chg="add del">
          <ac:chgData name="Paulus, Ryan" userId="b306821b-5643-4a1c-850c-67bb23baa8fb" providerId="ADAL" clId="{4FD5EA9F-36CB-4067-A5D8-A57C1EDB2FCA}" dt="2023-11-23T01:47:02.376" v="1380" actId="26606"/>
          <ac:spMkLst>
            <pc:docMk/>
            <pc:sldMk cId="1585514365" sldId="313"/>
            <ac:spMk id="13" creationId="{F821940F-7A1D-4ACC-85B4-A932898ABB37}"/>
          </ac:spMkLst>
        </pc:spChg>
        <pc:spChg chg="add del">
          <ac:chgData name="Paulus, Ryan" userId="b306821b-5643-4a1c-850c-67bb23baa8fb" providerId="ADAL" clId="{4FD5EA9F-36CB-4067-A5D8-A57C1EDB2FCA}" dt="2023-11-23T01:47:02.376" v="1380" actId="26606"/>
          <ac:spMkLst>
            <pc:docMk/>
            <pc:sldMk cId="1585514365" sldId="313"/>
            <ac:spMk id="15" creationId="{16674508-81D3-48CF-96BF-7FC60EAA572A}"/>
          </ac:spMkLst>
        </pc:spChg>
        <pc:spChg chg="add">
          <ac:chgData name="Paulus, Ryan" userId="b306821b-5643-4a1c-850c-67bb23baa8fb" providerId="ADAL" clId="{4FD5EA9F-36CB-4067-A5D8-A57C1EDB2FCA}" dt="2023-11-23T01:47:02.376" v="1380" actId="26606"/>
          <ac:spMkLst>
            <pc:docMk/>
            <pc:sldMk cId="1585514365" sldId="313"/>
            <ac:spMk id="20" creationId="{7FF47CB7-972F-479F-A36D-9E72D26EC8DA}"/>
          </ac:spMkLst>
        </pc:spChg>
        <pc:spChg chg="add">
          <ac:chgData name="Paulus, Ryan" userId="b306821b-5643-4a1c-850c-67bb23baa8fb" providerId="ADAL" clId="{4FD5EA9F-36CB-4067-A5D8-A57C1EDB2FCA}" dt="2023-11-23T01:47:02.376" v="1380" actId="26606"/>
          <ac:spMkLst>
            <pc:docMk/>
            <pc:sldMk cId="1585514365" sldId="313"/>
            <ac:spMk id="22" creationId="{0D153B68-5844-490D-8E67-F616D6D721CA}"/>
          </ac:spMkLst>
        </pc:spChg>
        <pc:spChg chg="add">
          <ac:chgData name="Paulus, Ryan" userId="b306821b-5643-4a1c-850c-67bb23baa8fb" providerId="ADAL" clId="{4FD5EA9F-36CB-4067-A5D8-A57C1EDB2FCA}" dt="2023-11-23T01:47:02.376" v="1380" actId="26606"/>
          <ac:spMkLst>
            <pc:docMk/>
            <pc:sldMk cId="1585514365" sldId="313"/>
            <ac:spMk id="24" creationId="{9A0D773F-7A7D-4DBB-9DEA-86BB8B8F4BC8}"/>
          </ac:spMkLst>
        </pc:spChg>
        <pc:graphicFrameChg chg="add del mod">
          <ac:chgData name="Paulus, Ryan" userId="b306821b-5643-4a1c-850c-67bb23baa8fb" providerId="ADAL" clId="{4FD5EA9F-36CB-4067-A5D8-A57C1EDB2FCA}" dt="2023-11-23T01:39:03.483" v="1175"/>
          <ac:graphicFrameMkLst>
            <pc:docMk/>
            <pc:sldMk cId="1585514365" sldId="313"/>
            <ac:graphicFrameMk id="5" creationId="{A0ED2C44-45DD-EC80-B331-F4D39ED12B63}"/>
          </ac:graphicFrameMkLst>
        </pc:graphicFrameChg>
        <pc:graphicFrameChg chg="add mod modGraphic">
          <ac:chgData name="Paulus, Ryan" userId="b306821b-5643-4a1c-850c-67bb23baa8fb" providerId="ADAL" clId="{4FD5EA9F-36CB-4067-A5D8-A57C1EDB2FCA}" dt="2023-11-23T01:47:41.454" v="1389" actId="1076"/>
          <ac:graphicFrameMkLst>
            <pc:docMk/>
            <pc:sldMk cId="1585514365" sldId="313"/>
            <ac:graphicFrameMk id="8" creationId="{5071457D-028F-0CAA-77A7-641998342464}"/>
          </ac:graphicFrameMkLst>
        </pc:graphicFrameChg>
      </pc:sldChg>
      <pc:sldChg chg="modSp mod">
        <pc:chgData name="Paulus, Ryan" userId="b306821b-5643-4a1c-850c-67bb23baa8fb" providerId="ADAL" clId="{4FD5EA9F-36CB-4067-A5D8-A57C1EDB2FCA}" dt="2023-11-23T10:45:31.428" v="1978" actId="122"/>
        <pc:sldMkLst>
          <pc:docMk/>
          <pc:sldMk cId="4004610382" sldId="321"/>
        </pc:sldMkLst>
        <pc:spChg chg="mod">
          <ac:chgData name="Paulus, Ryan" userId="b306821b-5643-4a1c-850c-67bb23baa8fb" providerId="ADAL" clId="{4FD5EA9F-36CB-4067-A5D8-A57C1EDB2FCA}" dt="2023-11-23T10:45:31.428" v="1978" actId="122"/>
          <ac:spMkLst>
            <pc:docMk/>
            <pc:sldMk cId="4004610382" sldId="321"/>
            <ac:spMk id="2" creationId="{E2600B15-5A0C-0D0C-5830-100D9AF831DE}"/>
          </ac:spMkLst>
        </pc:spChg>
      </pc:sldChg>
      <pc:sldChg chg="modSp mod">
        <pc:chgData name="Paulus, Ryan" userId="b306821b-5643-4a1c-850c-67bb23baa8fb" providerId="ADAL" clId="{4FD5EA9F-36CB-4067-A5D8-A57C1EDB2FCA}" dt="2023-11-23T10:47:40.993" v="1988" actId="122"/>
        <pc:sldMkLst>
          <pc:docMk/>
          <pc:sldMk cId="1954122998" sldId="322"/>
        </pc:sldMkLst>
        <pc:spChg chg="mod">
          <ac:chgData name="Paulus, Ryan" userId="b306821b-5643-4a1c-850c-67bb23baa8fb" providerId="ADAL" clId="{4FD5EA9F-36CB-4067-A5D8-A57C1EDB2FCA}" dt="2023-11-23T10:47:40.993" v="1988" actId="122"/>
          <ac:spMkLst>
            <pc:docMk/>
            <pc:sldMk cId="1954122998" sldId="322"/>
            <ac:spMk id="2" creationId="{E2600B15-5A0C-0D0C-5830-100D9AF831DE}"/>
          </ac:spMkLst>
        </pc:spChg>
      </pc:sldChg>
      <pc:sldChg chg="addSp delSp modSp new mod setBg modClrScheme setClrOvrMap chgLayout">
        <pc:chgData name="Paulus, Ryan" userId="b306821b-5643-4a1c-850c-67bb23baa8fb" providerId="ADAL" clId="{4FD5EA9F-36CB-4067-A5D8-A57C1EDB2FCA}" dt="2023-11-27T17:23:42.180" v="2119" actId="26606"/>
        <pc:sldMkLst>
          <pc:docMk/>
          <pc:sldMk cId="1942837236" sldId="324"/>
        </pc:sldMkLst>
        <pc:spChg chg="del">
          <ac:chgData name="Paulus, Ryan" userId="b306821b-5643-4a1c-850c-67bb23baa8fb" providerId="ADAL" clId="{4FD5EA9F-36CB-4067-A5D8-A57C1EDB2FCA}" dt="2023-11-27T17:22:52.318" v="2037" actId="478"/>
          <ac:spMkLst>
            <pc:docMk/>
            <pc:sldMk cId="1942837236" sldId="324"/>
            <ac:spMk id="2" creationId="{CECBDBB3-51A2-CB92-8051-B170EFF53C20}"/>
          </ac:spMkLst>
        </pc:spChg>
        <pc:spChg chg="del mod">
          <ac:chgData name="Paulus, Ryan" userId="b306821b-5643-4a1c-850c-67bb23baa8fb" providerId="ADAL" clId="{4FD5EA9F-36CB-4067-A5D8-A57C1EDB2FCA}" dt="2023-11-27T17:23:27.974" v="2111" actId="700"/>
          <ac:spMkLst>
            <pc:docMk/>
            <pc:sldMk cId="1942837236" sldId="324"/>
            <ac:spMk id="3" creationId="{ECD358ED-C5AC-308A-8FD3-CE53E2EBEEDF}"/>
          </ac:spMkLst>
        </pc:spChg>
        <pc:spChg chg="del">
          <ac:chgData name="Paulus, Ryan" userId="b306821b-5643-4a1c-850c-67bb23baa8fb" providerId="ADAL" clId="{4FD5EA9F-36CB-4067-A5D8-A57C1EDB2FCA}" dt="2023-11-27T17:22:54.342" v="2038" actId="478"/>
          <ac:spMkLst>
            <pc:docMk/>
            <pc:sldMk cId="1942837236" sldId="324"/>
            <ac:spMk id="4" creationId="{7E883066-D8DA-C405-BA2C-4E8C04510176}"/>
          </ac:spMkLst>
        </pc:spChg>
        <pc:spChg chg="add mod">
          <ac:chgData name="Paulus, Ryan" userId="b306821b-5643-4a1c-850c-67bb23baa8fb" providerId="ADAL" clId="{4FD5EA9F-36CB-4067-A5D8-A57C1EDB2FCA}" dt="2023-11-27T17:23:42.180" v="2119" actId="26606"/>
          <ac:spMkLst>
            <pc:docMk/>
            <pc:sldMk cId="1942837236" sldId="324"/>
            <ac:spMk id="5" creationId="{06FEA49B-1FFD-766F-0C71-5456BE64AC9C}"/>
          </ac:spMkLst>
        </pc:spChg>
        <pc:spChg chg="add">
          <ac:chgData name="Paulus, Ryan" userId="b306821b-5643-4a1c-850c-67bb23baa8fb" providerId="ADAL" clId="{4FD5EA9F-36CB-4067-A5D8-A57C1EDB2FCA}" dt="2023-11-27T17:23:42.180" v="2119" actId="26606"/>
          <ac:spMkLst>
            <pc:docMk/>
            <pc:sldMk cId="1942837236" sldId="324"/>
            <ac:spMk id="10" creationId="{FFD48BC7-DC40-47DE-87EE-9F4B6ECB9ABB}"/>
          </ac:spMkLst>
        </pc:spChg>
        <pc:spChg chg="add del">
          <ac:chgData name="Paulus, Ryan" userId="b306821b-5643-4a1c-850c-67bb23baa8fb" providerId="ADAL" clId="{4FD5EA9F-36CB-4067-A5D8-A57C1EDB2FCA}" dt="2023-11-27T17:23:42.167" v="2118" actId="26606"/>
          <ac:spMkLst>
            <pc:docMk/>
            <pc:sldMk cId="1942837236" sldId="324"/>
            <ac:spMk id="11" creationId="{71B2258F-86CA-4D4D-8270-BC05FCDEBFB3}"/>
          </ac:spMkLst>
        </pc:spChg>
        <pc:spChg chg="add">
          <ac:chgData name="Paulus, Ryan" userId="b306821b-5643-4a1c-850c-67bb23baa8fb" providerId="ADAL" clId="{4FD5EA9F-36CB-4067-A5D8-A57C1EDB2FCA}" dt="2023-11-27T17:23:42.180" v="2119" actId="26606"/>
          <ac:spMkLst>
            <pc:docMk/>
            <pc:sldMk cId="1942837236" sldId="324"/>
            <ac:spMk id="12" creationId="{E502BBC7-2C76-46F3-BC24-5985BC13DB88}"/>
          </ac:spMkLst>
        </pc:spChg>
        <pc:spChg chg="add">
          <ac:chgData name="Paulus, Ryan" userId="b306821b-5643-4a1c-850c-67bb23baa8fb" providerId="ADAL" clId="{4FD5EA9F-36CB-4067-A5D8-A57C1EDB2FCA}" dt="2023-11-27T17:23:42.180" v="2119" actId="26606"/>
          <ac:spMkLst>
            <pc:docMk/>
            <pc:sldMk cId="1942837236" sldId="324"/>
            <ac:spMk id="14" creationId="{C7F28D52-2A5F-4D23-81AE-7CB8B591C7AF}"/>
          </ac:spMkLst>
        </pc:spChg>
        <pc:spChg chg="add">
          <ac:chgData name="Paulus, Ryan" userId="b306821b-5643-4a1c-850c-67bb23baa8fb" providerId="ADAL" clId="{4FD5EA9F-36CB-4067-A5D8-A57C1EDB2FCA}" dt="2023-11-27T17:23:42.180" v="2119" actId="26606"/>
          <ac:spMkLst>
            <pc:docMk/>
            <pc:sldMk cId="1942837236" sldId="324"/>
            <ac:spMk id="16" creationId="{3629484E-3792-4B3D-89AD-7C8A1ED0E0D4}"/>
          </ac:spMkLst>
        </pc:spChg>
        <pc:picChg chg="add del">
          <ac:chgData name="Paulus, Ryan" userId="b306821b-5643-4a1c-850c-67bb23baa8fb" providerId="ADAL" clId="{4FD5EA9F-36CB-4067-A5D8-A57C1EDB2FCA}" dt="2023-11-27T17:23:42.167" v="2118" actId="26606"/>
          <ac:picMkLst>
            <pc:docMk/>
            <pc:sldMk cId="1942837236" sldId="324"/>
            <ac:picMk id="7" creationId="{6FB227A4-6BAC-D667-EE46-DDFD52D8D887}"/>
          </ac:picMkLst>
        </pc:picChg>
      </pc:sldChg>
    </pc:docChg>
  </pc:docChgLst>
  <pc:docChgLst>
    <pc:chgData name="Dalal, Puja" userId="S::pdalal_novanthealth.org#ext#@adminliveunc.onmicrosoft.com::7f96c7d2-4047-46b3-b633-ac9eefec77ed" providerId="AD" clId="Web-{28FB3915-8BD0-FD9E-41CC-342ED06792B3}"/>
    <pc:docChg chg="addSld modSld">
      <pc:chgData name="Dalal, Puja" userId="S::pdalal_novanthealth.org#ext#@adminliveunc.onmicrosoft.com::7f96c7d2-4047-46b3-b633-ac9eefec77ed" providerId="AD" clId="Web-{28FB3915-8BD0-FD9E-41CC-342ED06792B3}" dt="2023-11-24T14:21:14.332" v="37" actId="20577"/>
      <pc:docMkLst>
        <pc:docMk/>
      </pc:docMkLst>
      <pc:sldChg chg="modSp">
        <pc:chgData name="Dalal, Puja" userId="S::pdalal_novanthealth.org#ext#@adminliveunc.onmicrosoft.com::7f96c7d2-4047-46b3-b633-ac9eefec77ed" providerId="AD" clId="Web-{28FB3915-8BD0-FD9E-41CC-342ED06792B3}" dt="2023-11-24T14:05:57.558" v="4" actId="20577"/>
        <pc:sldMkLst>
          <pc:docMk/>
          <pc:sldMk cId="3870628946" sldId="264"/>
        </pc:sldMkLst>
        <pc:spChg chg="mod">
          <ac:chgData name="Dalal, Puja" userId="S::pdalal_novanthealth.org#ext#@adminliveunc.onmicrosoft.com::7f96c7d2-4047-46b3-b633-ac9eefec77ed" providerId="AD" clId="Web-{28FB3915-8BD0-FD9E-41CC-342ED06792B3}" dt="2023-11-24T14:05:52.542" v="3" actId="20577"/>
          <ac:spMkLst>
            <pc:docMk/>
            <pc:sldMk cId="3870628946" sldId="264"/>
            <ac:spMk id="4" creationId="{2538E8DA-9862-470B-BBB3-5471893BE0FF}"/>
          </ac:spMkLst>
        </pc:spChg>
        <pc:spChg chg="mod">
          <ac:chgData name="Dalal, Puja" userId="S::pdalal_novanthealth.org#ext#@adminliveunc.onmicrosoft.com::7f96c7d2-4047-46b3-b633-ac9eefec77ed" providerId="AD" clId="Web-{28FB3915-8BD0-FD9E-41CC-342ED06792B3}" dt="2023-11-24T14:05:57.558" v="4" actId="20577"/>
          <ac:spMkLst>
            <pc:docMk/>
            <pc:sldMk cId="3870628946" sldId="264"/>
            <ac:spMk id="5" creationId="{B7527BCA-5773-4E0B-9D35-8DF9F5598C0D}"/>
          </ac:spMkLst>
        </pc:spChg>
      </pc:sldChg>
      <pc:sldChg chg="addSp delSp modSp mod setBg">
        <pc:chgData name="Dalal, Puja" userId="S::pdalal_novanthealth.org#ext#@adminliveunc.onmicrosoft.com::7f96c7d2-4047-46b3-b633-ac9eefec77ed" providerId="AD" clId="Web-{28FB3915-8BD0-FD9E-41CC-342ED06792B3}" dt="2023-11-24T14:12:51.647" v="26"/>
        <pc:sldMkLst>
          <pc:docMk/>
          <pc:sldMk cId="2800493965" sldId="267"/>
        </pc:sldMkLst>
        <pc:spChg chg="mod">
          <ac:chgData name="Dalal, Puja" userId="S::pdalal_novanthealth.org#ext#@adminliveunc.onmicrosoft.com::7f96c7d2-4047-46b3-b633-ac9eefec77ed" providerId="AD" clId="Web-{28FB3915-8BD0-FD9E-41CC-342ED06792B3}" dt="2023-11-24T14:12:51.647" v="26"/>
          <ac:spMkLst>
            <pc:docMk/>
            <pc:sldMk cId="2800493965" sldId="267"/>
            <ac:spMk id="2" creationId="{6F06C4DA-A01C-4F09-AF8F-7096E91AD274}"/>
          </ac:spMkLst>
        </pc:spChg>
        <pc:spChg chg="add del">
          <ac:chgData name="Dalal, Puja" userId="S::pdalal_novanthealth.org#ext#@adminliveunc.onmicrosoft.com::7f96c7d2-4047-46b3-b633-ac9eefec77ed" providerId="AD" clId="Web-{28FB3915-8BD0-FD9E-41CC-342ED06792B3}" dt="2023-11-24T14:10:54.941" v="10"/>
          <ac:spMkLst>
            <pc:docMk/>
            <pc:sldMk cId="2800493965" sldId="267"/>
            <ac:spMk id="7" creationId="{53B021B3-DE93-4AB7-8A18-CF5F1CED88B8}"/>
          </ac:spMkLst>
        </pc:spChg>
        <pc:spChg chg="add del">
          <ac:chgData name="Dalal, Puja" userId="S::pdalal_novanthealth.org#ext#@adminliveunc.onmicrosoft.com::7f96c7d2-4047-46b3-b633-ac9eefec77ed" providerId="AD" clId="Web-{28FB3915-8BD0-FD9E-41CC-342ED06792B3}" dt="2023-11-24T14:10:54.941" v="10"/>
          <ac:spMkLst>
            <pc:docMk/>
            <pc:sldMk cId="2800493965" sldId="267"/>
            <ac:spMk id="8" creationId="{52D502E5-F6B4-4D58-B4AE-FC466FF15EE8}"/>
          </ac:spMkLst>
        </pc:spChg>
        <pc:spChg chg="add del">
          <ac:chgData name="Dalal, Puja" userId="S::pdalal_novanthealth.org#ext#@adminliveunc.onmicrosoft.com::7f96c7d2-4047-46b3-b633-ac9eefec77ed" providerId="AD" clId="Web-{28FB3915-8BD0-FD9E-41CC-342ED06792B3}" dt="2023-11-24T14:10:54.941" v="10"/>
          <ac:spMkLst>
            <pc:docMk/>
            <pc:sldMk cId="2800493965" sldId="267"/>
            <ac:spMk id="9" creationId="{9DECDBF4-02B6-4BB4-B65B-B8107AD6A9E8}"/>
          </ac:spMkLst>
        </pc:spChg>
        <pc:spChg chg="add del">
          <ac:chgData name="Dalal, Puja" userId="S::pdalal_novanthealth.org#ext#@adminliveunc.onmicrosoft.com::7f96c7d2-4047-46b3-b633-ac9eefec77ed" providerId="AD" clId="Web-{28FB3915-8BD0-FD9E-41CC-342ED06792B3}" dt="2023-11-24T14:10:08.518" v="8"/>
          <ac:spMkLst>
            <pc:docMk/>
            <pc:sldMk cId="2800493965" sldId="267"/>
            <ac:spMk id="10" creationId="{BACC6370-2D7E-4714-9D71-7542949D7D5D}"/>
          </ac:spMkLst>
        </pc:spChg>
        <pc:spChg chg="add del">
          <ac:chgData name="Dalal, Puja" userId="S::pdalal_novanthealth.org#ext#@adminliveunc.onmicrosoft.com::7f96c7d2-4047-46b3-b633-ac9eefec77ed" providerId="AD" clId="Web-{28FB3915-8BD0-FD9E-41CC-342ED06792B3}" dt="2023-11-24T14:12:51.647" v="26"/>
          <ac:spMkLst>
            <pc:docMk/>
            <pc:sldMk cId="2800493965" sldId="267"/>
            <ac:spMk id="11" creationId="{6D1A2CED-DA9B-4CCF-8215-CFC65FE71603}"/>
          </ac:spMkLst>
        </pc:spChg>
        <pc:spChg chg="add del">
          <ac:chgData name="Dalal, Puja" userId="S::pdalal_novanthealth.org#ext#@adminliveunc.onmicrosoft.com::7f96c7d2-4047-46b3-b633-ac9eefec77ed" providerId="AD" clId="Web-{28FB3915-8BD0-FD9E-41CC-342ED06792B3}" dt="2023-11-24T14:10:08.518" v="8"/>
          <ac:spMkLst>
            <pc:docMk/>
            <pc:sldMk cId="2800493965" sldId="267"/>
            <ac:spMk id="12" creationId="{F68B3F68-107C-434F-AA38-110D5EA91B85}"/>
          </ac:spMkLst>
        </pc:spChg>
        <pc:spChg chg="add del">
          <ac:chgData name="Dalal, Puja" userId="S::pdalal_novanthealth.org#ext#@adminliveunc.onmicrosoft.com::7f96c7d2-4047-46b3-b633-ac9eefec77ed" providerId="AD" clId="Web-{28FB3915-8BD0-FD9E-41CC-342ED06792B3}" dt="2023-11-24T14:12:51.647" v="26"/>
          <ac:spMkLst>
            <pc:docMk/>
            <pc:sldMk cId="2800493965" sldId="267"/>
            <ac:spMk id="13" creationId="{562DFC44-A40C-4573-9230-B3EDB3EC8EEB}"/>
          </ac:spMkLst>
        </pc:spChg>
        <pc:spChg chg="add del">
          <ac:chgData name="Dalal, Puja" userId="S::pdalal_novanthealth.org#ext#@adminliveunc.onmicrosoft.com::7f96c7d2-4047-46b3-b633-ac9eefec77ed" providerId="AD" clId="Web-{28FB3915-8BD0-FD9E-41CC-342ED06792B3}" dt="2023-11-24T14:10:08.518" v="8"/>
          <ac:spMkLst>
            <pc:docMk/>
            <pc:sldMk cId="2800493965" sldId="267"/>
            <ac:spMk id="14" creationId="{AAD0DBB9-1A4B-4391-81D4-CB19F9AB918A}"/>
          </ac:spMkLst>
        </pc:spChg>
        <pc:spChg chg="add del">
          <ac:chgData name="Dalal, Puja" userId="S::pdalal_novanthealth.org#ext#@adminliveunc.onmicrosoft.com::7f96c7d2-4047-46b3-b633-ac9eefec77ed" providerId="AD" clId="Web-{28FB3915-8BD0-FD9E-41CC-342ED06792B3}" dt="2023-11-24T14:12:51.647" v="26"/>
          <ac:spMkLst>
            <pc:docMk/>
            <pc:sldMk cId="2800493965" sldId="267"/>
            <ac:spMk id="15" creationId="{15589D35-CF9F-4DE9-A792-8571A09E9BC9}"/>
          </ac:spMkLst>
        </pc:spChg>
        <pc:spChg chg="add del">
          <ac:chgData name="Dalal, Puja" userId="S::pdalal_novanthealth.org#ext#@adminliveunc.onmicrosoft.com::7f96c7d2-4047-46b3-b633-ac9eefec77ed" providerId="AD" clId="Web-{28FB3915-8BD0-FD9E-41CC-342ED06792B3}" dt="2023-11-24T14:10:08.518" v="8"/>
          <ac:spMkLst>
            <pc:docMk/>
            <pc:sldMk cId="2800493965" sldId="267"/>
            <ac:spMk id="16" creationId="{063BBA22-50EA-4C4D-BE05-F1CE4E63AA56}"/>
          </ac:spMkLst>
        </pc:spChg>
        <pc:graphicFrameChg chg="mod modGraphic">
          <ac:chgData name="Dalal, Puja" userId="S::pdalal_novanthealth.org#ext#@adminliveunc.onmicrosoft.com::7f96c7d2-4047-46b3-b633-ac9eefec77ed" providerId="AD" clId="Web-{28FB3915-8BD0-FD9E-41CC-342ED06792B3}" dt="2023-11-24T14:12:51.647" v="26"/>
          <ac:graphicFrameMkLst>
            <pc:docMk/>
            <pc:sldMk cId="2800493965" sldId="267"/>
            <ac:graphicFrameMk id="5" creationId="{07093144-836E-8C8E-E7C4-37ADAD0C6A68}"/>
          </ac:graphicFrameMkLst>
        </pc:graphicFrameChg>
      </pc:sldChg>
      <pc:sldChg chg="modSp">
        <pc:chgData name="Dalal, Puja" userId="S::pdalal_novanthealth.org#ext#@adminliveunc.onmicrosoft.com::7f96c7d2-4047-46b3-b633-ac9eefec77ed" providerId="AD" clId="Web-{28FB3915-8BD0-FD9E-41CC-342ED06792B3}" dt="2023-11-24T14:08:45.797" v="6" actId="1076"/>
        <pc:sldMkLst>
          <pc:docMk/>
          <pc:sldMk cId="1473453533" sldId="269"/>
        </pc:sldMkLst>
        <pc:spChg chg="mod">
          <ac:chgData name="Dalal, Puja" userId="S::pdalal_novanthealth.org#ext#@adminliveunc.onmicrosoft.com::7f96c7d2-4047-46b3-b633-ac9eefec77ed" providerId="AD" clId="Web-{28FB3915-8BD0-FD9E-41CC-342ED06792B3}" dt="2023-11-24T14:08:45.797" v="6" actId="1076"/>
          <ac:spMkLst>
            <pc:docMk/>
            <pc:sldMk cId="1473453533" sldId="269"/>
            <ac:spMk id="3" creationId="{B9D5BB07-37C3-4BE9-BEAE-B4F4EE4C8CB5}"/>
          </ac:spMkLst>
        </pc:spChg>
      </pc:sldChg>
      <pc:sldChg chg="modSp new">
        <pc:chgData name="Dalal, Puja" userId="S::pdalal_novanthealth.org#ext#@adminliveunc.onmicrosoft.com::7f96c7d2-4047-46b3-b633-ac9eefec77ed" providerId="AD" clId="Web-{28FB3915-8BD0-FD9E-41CC-342ED06792B3}" dt="2023-11-24T14:21:14.332" v="37" actId="20577"/>
        <pc:sldMkLst>
          <pc:docMk/>
          <pc:sldMk cId="2448314008" sldId="323"/>
        </pc:sldMkLst>
        <pc:spChg chg="mod">
          <ac:chgData name="Dalal, Puja" userId="S::pdalal_novanthealth.org#ext#@adminliveunc.onmicrosoft.com::7f96c7d2-4047-46b3-b633-ac9eefec77ed" providerId="AD" clId="Web-{28FB3915-8BD0-FD9E-41CC-342ED06792B3}" dt="2023-11-24T14:21:14.332" v="37" actId="20577"/>
          <ac:spMkLst>
            <pc:docMk/>
            <pc:sldMk cId="2448314008" sldId="323"/>
            <ac:spMk id="2" creationId="{D9A19EC9-0AC3-5975-FA25-BFD2F51628F9}"/>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2F0EFB-E3CC-4729-A452-36F8D3740CE3}"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BE783D5-15BB-4E69-8CF5-A85E28A0EA8C}">
      <dgm:prSet/>
      <dgm:spPr/>
      <dgm:t>
        <a:bodyPr/>
        <a:lstStyle/>
        <a:p>
          <a:r>
            <a:rPr lang="en-US" b="0" i="0"/>
            <a:t>The importance of POCUS in Family Medicine Residency education and the need for POCUS Champions </a:t>
          </a:r>
          <a:endParaRPr lang="en-US"/>
        </a:p>
      </dgm:t>
    </dgm:pt>
    <dgm:pt modelId="{FD25E1CA-581B-4FEA-A047-2A370C2874E0}" type="parTrans" cxnId="{721FA89F-F392-4F4F-9006-D54DE3BC9D1E}">
      <dgm:prSet/>
      <dgm:spPr/>
      <dgm:t>
        <a:bodyPr/>
        <a:lstStyle/>
        <a:p>
          <a:endParaRPr lang="en-US"/>
        </a:p>
      </dgm:t>
    </dgm:pt>
    <dgm:pt modelId="{59E3EBBE-1C67-444B-B49F-E1469278E07A}" type="sibTrans" cxnId="{721FA89F-F392-4F4F-9006-D54DE3BC9D1E}">
      <dgm:prSet/>
      <dgm:spPr/>
      <dgm:t>
        <a:bodyPr/>
        <a:lstStyle/>
        <a:p>
          <a:endParaRPr lang="en-US"/>
        </a:p>
      </dgm:t>
    </dgm:pt>
    <dgm:pt modelId="{713EEEF7-3303-472A-B948-9DDD2A80128C}">
      <dgm:prSet/>
      <dgm:spPr/>
      <dgm:t>
        <a:bodyPr/>
        <a:lstStyle/>
        <a:p>
          <a:r>
            <a:rPr lang="en-US" b="0" i="0"/>
            <a:t>The ACGME guidelines regarding POCUS education </a:t>
          </a:r>
          <a:endParaRPr lang="en-US"/>
        </a:p>
      </dgm:t>
    </dgm:pt>
    <dgm:pt modelId="{1C2F3A3C-6BFA-48A6-AC82-F55853D12518}" type="parTrans" cxnId="{346314C4-478B-468B-96FF-7F4CFC9E73E5}">
      <dgm:prSet/>
      <dgm:spPr/>
      <dgm:t>
        <a:bodyPr/>
        <a:lstStyle/>
        <a:p>
          <a:endParaRPr lang="en-US"/>
        </a:p>
      </dgm:t>
    </dgm:pt>
    <dgm:pt modelId="{93E9013E-BF5F-44C4-AEFC-FDBC6BCD0474}" type="sibTrans" cxnId="{346314C4-478B-468B-96FF-7F4CFC9E73E5}">
      <dgm:prSet/>
      <dgm:spPr/>
      <dgm:t>
        <a:bodyPr/>
        <a:lstStyle/>
        <a:p>
          <a:endParaRPr lang="en-US"/>
        </a:p>
      </dgm:t>
    </dgm:pt>
    <dgm:pt modelId="{04C1A93E-DD60-4DB8-8BE9-8808DE6834C3}">
      <dgm:prSet/>
      <dgm:spPr/>
      <dgm:t>
        <a:bodyPr/>
        <a:lstStyle/>
        <a:p>
          <a:r>
            <a:rPr lang="en-US" b="0" i="0"/>
            <a:t>How to get faculty and residents in your Family Medicine Residency up to speed on POCUS </a:t>
          </a:r>
          <a:endParaRPr lang="en-US"/>
        </a:p>
      </dgm:t>
    </dgm:pt>
    <dgm:pt modelId="{07302C80-3350-4235-973F-714B4FA250A4}" type="parTrans" cxnId="{3651DAA0-A815-4E66-B9DC-CAC8632B1DAC}">
      <dgm:prSet/>
      <dgm:spPr/>
      <dgm:t>
        <a:bodyPr/>
        <a:lstStyle/>
        <a:p>
          <a:endParaRPr lang="en-US"/>
        </a:p>
      </dgm:t>
    </dgm:pt>
    <dgm:pt modelId="{FB06B3C9-3610-45F4-A8DC-F70F499ECFE6}" type="sibTrans" cxnId="{3651DAA0-A815-4E66-B9DC-CAC8632B1DAC}">
      <dgm:prSet/>
      <dgm:spPr/>
      <dgm:t>
        <a:bodyPr/>
        <a:lstStyle/>
        <a:p>
          <a:endParaRPr lang="en-US"/>
        </a:p>
      </dgm:t>
    </dgm:pt>
    <dgm:pt modelId="{C55D0EBB-3CA3-43D2-B09F-BD45BB8A1B43}">
      <dgm:prSet/>
      <dgm:spPr/>
      <dgm:t>
        <a:bodyPr/>
        <a:lstStyle/>
        <a:p>
          <a:r>
            <a:rPr lang="en-US" b="0" i="0" dirty="0"/>
            <a:t>POCUS Learning Resources through STFM</a:t>
          </a:r>
          <a:endParaRPr lang="en-US" dirty="0"/>
        </a:p>
      </dgm:t>
    </dgm:pt>
    <dgm:pt modelId="{91350342-BF4A-4B82-BDE5-2A4D9D840F06}" type="parTrans" cxnId="{C26D1B95-9313-4451-B9A7-C491C5420A9A}">
      <dgm:prSet/>
      <dgm:spPr/>
      <dgm:t>
        <a:bodyPr/>
        <a:lstStyle/>
        <a:p>
          <a:endParaRPr lang="en-US"/>
        </a:p>
      </dgm:t>
    </dgm:pt>
    <dgm:pt modelId="{14ADFA1C-B0FC-4A53-BA21-9B8E33994360}" type="sibTrans" cxnId="{C26D1B95-9313-4451-B9A7-C491C5420A9A}">
      <dgm:prSet/>
      <dgm:spPr/>
      <dgm:t>
        <a:bodyPr/>
        <a:lstStyle/>
        <a:p>
          <a:endParaRPr lang="en-US"/>
        </a:p>
      </dgm:t>
    </dgm:pt>
    <dgm:pt modelId="{09D0C318-66BA-4071-9154-FFC208FAA682}" type="pres">
      <dgm:prSet presAssocID="{9E2F0EFB-E3CC-4729-A452-36F8D3740CE3}" presName="vert0" presStyleCnt="0">
        <dgm:presLayoutVars>
          <dgm:dir/>
          <dgm:animOne val="branch"/>
          <dgm:animLvl val="lvl"/>
        </dgm:presLayoutVars>
      </dgm:prSet>
      <dgm:spPr/>
    </dgm:pt>
    <dgm:pt modelId="{BCC64742-0DC3-4867-9CFB-A67395035B34}" type="pres">
      <dgm:prSet presAssocID="{EBE783D5-15BB-4E69-8CF5-A85E28A0EA8C}" presName="thickLine" presStyleLbl="alignNode1" presStyleIdx="0" presStyleCnt="4"/>
      <dgm:spPr/>
    </dgm:pt>
    <dgm:pt modelId="{FBAD3B90-1646-4C94-930B-770E0DC106D9}" type="pres">
      <dgm:prSet presAssocID="{EBE783D5-15BB-4E69-8CF5-A85E28A0EA8C}" presName="horz1" presStyleCnt="0"/>
      <dgm:spPr/>
    </dgm:pt>
    <dgm:pt modelId="{87CE2E3F-DCDC-409E-9938-A91B3A446AD1}" type="pres">
      <dgm:prSet presAssocID="{EBE783D5-15BB-4E69-8CF5-A85E28A0EA8C}" presName="tx1" presStyleLbl="revTx" presStyleIdx="0" presStyleCnt="4"/>
      <dgm:spPr/>
    </dgm:pt>
    <dgm:pt modelId="{F4220EE3-7A5A-4432-971B-A49190083241}" type="pres">
      <dgm:prSet presAssocID="{EBE783D5-15BB-4E69-8CF5-A85E28A0EA8C}" presName="vert1" presStyleCnt="0"/>
      <dgm:spPr/>
    </dgm:pt>
    <dgm:pt modelId="{FDF703A7-C005-49D9-A9F3-663108B99024}" type="pres">
      <dgm:prSet presAssocID="{713EEEF7-3303-472A-B948-9DDD2A80128C}" presName="thickLine" presStyleLbl="alignNode1" presStyleIdx="1" presStyleCnt="4"/>
      <dgm:spPr/>
    </dgm:pt>
    <dgm:pt modelId="{2958CD8C-1322-4E0B-93F5-94A02CEC0359}" type="pres">
      <dgm:prSet presAssocID="{713EEEF7-3303-472A-B948-9DDD2A80128C}" presName="horz1" presStyleCnt="0"/>
      <dgm:spPr/>
    </dgm:pt>
    <dgm:pt modelId="{77E53B92-3A07-4210-A4BE-181A50C53B01}" type="pres">
      <dgm:prSet presAssocID="{713EEEF7-3303-472A-B948-9DDD2A80128C}" presName="tx1" presStyleLbl="revTx" presStyleIdx="1" presStyleCnt="4"/>
      <dgm:spPr/>
    </dgm:pt>
    <dgm:pt modelId="{988D7FF8-A14D-465F-9BDA-B0D7AB229090}" type="pres">
      <dgm:prSet presAssocID="{713EEEF7-3303-472A-B948-9DDD2A80128C}" presName="vert1" presStyleCnt="0"/>
      <dgm:spPr/>
    </dgm:pt>
    <dgm:pt modelId="{0BB7A162-5771-4EEC-A103-0F67675EBC68}" type="pres">
      <dgm:prSet presAssocID="{04C1A93E-DD60-4DB8-8BE9-8808DE6834C3}" presName="thickLine" presStyleLbl="alignNode1" presStyleIdx="2" presStyleCnt="4"/>
      <dgm:spPr/>
    </dgm:pt>
    <dgm:pt modelId="{3782BD90-F81F-4E7E-B4D5-E9139F163C94}" type="pres">
      <dgm:prSet presAssocID="{04C1A93E-DD60-4DB8-8BE9-8808DE6834C3}" presName="horz1" presStyleCnt="0"/>
      <dgm:spPr/>
    </dgm:pt>
    <dgm:pt modelId="{1D0D43F8-2C06-4A45-A79A-B33451264423}" type="pres">
      <dgm:prSet presAssocID="{04C1A93E-DD60-4DB8-8BE9-8808DE6834C3}" presName="tx1" presStyleLbl="revTx" presStyleIdx="2" presStyleCnt="4"/>
      <dgm:spPr/>
    </dgm:pt>
    <dgm:pt modelId="{F85DA9FA-C5B1-418D-B99C-2DA9B8288859}" type="pres">
      <dgm:prSet presAssocID="{04C1A93E-DD60-4DB8-8BE9-8808DE6834C3}" presName="vert1" presStyleCnt="0"/>
      <dgm:spPr/>
    </dgm:pt>
    <dgm:pt modelId="{93339B0A-5A23-4714-B2EB-E84F9F14932C}" type="pres">
      <dgm:prSet presAssocID="{C55D0EBB-3CA3-43D2-B09F-BD45BB8A1B43}" presName="thickLine" presStyleLbl="alignNode1" presStyleIdx="3" presStyleCnt="4"/>
      <dgm:spPr/>
    </dgm:pt>
    <dgm:pt modelId="{C896DC68-A21F-41BC-9D93-1A4C84B98DC1}" type="pres">
      <dgm:prSet presAssocID="{C55D0EBB-3CA3-43D2-B09F-BD45BB8A1B43}" presName="horz1" presStyleCnt="0"/>
      <dgm:spPr/>
    </dgm:pt>
    <dgm:pt modelId="{23A8EB4B-31CD-42C5-9351-B91684F6FBEF}" type="pres">
      <dgm:prSet presAssocID="{C55D0EBB-3CA3-43D2-B09F-BD45BB8A1B43}" presName="tx1" presStyleLbl="revTx" presStyleIdx="3" presStyleCnt="4"/>
      <dgm:spPr/>
    </dgm:pt>
    <dgm:pt modelId="{E9EE61EC-5A30-4A49-A78A-DB82BB60FE6D}" type="pres">
      <dgm:prSet presAssocID="{C55D0EBB-3CA3-43D2-B09F-BD45BB8A1B43}" presName="vert1" presStyleCnt="0"/>
      <dgm:spPr/>
    </dgm:pt>
  </dgm:ptLst>
  <dgm:cxnLst>
    <dgm:cxn modelId="{93C8A903-4D42-457C-94D1-31B6D6CD5179}" type="presOf" srcId="{04C1A93E-DD60-4DB8-8BE9-8808DE6834C3}" destId="{1D0D43F8-2C06-4A45-A79A-B33451264423}" srcOrd="0" destOrd="0" presId="urn:microsoft.com/office/officeart/2008/layout/LinedList"/>
    <dgm:cxn modelId="{6317CA1C-83AF-4206-9C03-15D569355BC0}" type="presOf" srcId="{9E2F0EFB-E3CC-4729-A452-36F8D3740CE3}" destId="{09D0C318-66BA-4071-9154-FFC208FAA682}" srcOrd="0" destOrd="0" presId="urn:microsoft.com/office/officeart/2008/layout/LinedList"/>
    <dgm:cxn modelId="{59739A23-00AE-4AD2-9A56-CE1F5ACDEB60}" type="presOf" srcId="{713EEEF7-3303-472A-B948-9DDD2A80128C}" destId="{77E53B92-3A07-4210-A4BE-181A50C53B01}" srcOrd="0" destOrd="0" presId="urn:microsoft.com/office/officeart/2008/layout/LinedList"/>
    <dgm:cxn modelId="{C26D1B95-9313-4451-B9A7-C491C5420A9A}" srcId="{9E2F0EFB-E3CC-4729-A452-36F8D3740CE3}" destId="{C55D0EBB-3CA3-43D2-B09F-BD45BB8A1B43}" srcOrd="3" destOrd="0" parTransId="{91350342-BF4A-4B82-BDE5-2A4D9D840F06}" sibTransId="{14ADFA1C-B0FC-4A53-BA21-9B8E33994360}"/>
    <dgm:cxn modelId="{721FA89F-F392-4F4F-9006-D54DE3BC9D1E}" srcId="{9E2F0EFB-E3CC-4729-A452-36F8D3740CE3}" destId="{EBE783D5-15BB-4E69-8CF5-A85E28A0EA8C}" srcOrd="0" destOrd="0" parTransId="{FD25E1CA-581B-4FEA-A047-2A370C2874E0}" sibTransId="{59E3EBBE-1C67-444B-B49F-E1469278E07A}"/>
    <dgm:cxn modelId="{3651DAA0-A815-4E66-B9DC-CAC8632B1DAC}" srcId="{9E2F0EFB-E3CC-4729-A452-36F8D3740CE3}" destId="{04C1A93E-DD60-4DB8-8BE9-8808DE6834C3}" srcOrd="2" destOrd="0" parTransId="{07302C80-3350-4235-973F-714B4FA250A4}" sibTransId="{FB06B3C9-3610-45F4-A8DC-F70F499ECFE6}"/>
    <dgm:cxn modelId="{346314C4-478B-468B-96FF-7F4CFC9E73E5}" srcId="{9E2F0EFB-E3CC-4729-A452-36F8D3740CE3}" destId="{713EEEF7-3303-472A-B948-9DDD2A80128C}" srcOrd="1" destOrd="0" parTransId="{1C2F3A3C-6BFA-48A6-AC82-F55853D12518}" sibTransId="{93E9013E-BF5F-44C4-AEFC-FDBC6BCD0474}"/>
    <dgm:cxn modelId="{3A698BE9-FAB5-4936-9C35-1A39E5975E44}" type="presOf" srcId="{C55D0EBB-3CA3-43D2-B09F-BD45BB8A1B43}" destId="{23A8EB4B-31CD-42C5-9351-B91684F6FBEF}" srcOrd="0" destOrd="0" presId="urn:microsoft.com/office/officeart/2008/layout/LinedList"/>
    <dgm:cxn modelId="{F1C697F4-C8BF-4E85-B8A0-B313B77285AC}" type="presOf" srcId="{EBE783D5-15BB-4E69-8CF5-A85E28A0EA8C}" destId="{87CE2E3F-DCDC-409E-9938-A91B3A446AD1}" srcOrd="0" destOrd="0" presId="urn:microsoft.com/office/officeart/2008/layout/LinedList"/>
    <dgm:cxn modelId="{751603E9-E2D2-4AB2-B5B2-659BC67A6883}" type="presParOf" srcId="{09D0C318-66BA-4071-9154-FFC208FAA682}" destId="{BCC64742-0DC3-4867-9CFB-A67395035B34}" srcOrd="0" destOrd="0" presId="urn:microsoft.com/office/officeart/2008/layout/LinedList"/>
    <dgm:cxn modelId="{D3D399D6-F1BD-4574-A0F4-DFA63009F4CF}" type="presParOf" srcId="{09D0C318-66BA-4071-9154-FFC208FAA682}" destId="{FBAD3B90-1646-4C94-930B-770E0DC106D9}" srcOrd="1" destOrd="0" presId="urn:microsoft.com/office/officeart/2008/layout/LinedList"/>
    <dgm:cxn modelId="{F543565D-D468-44DA-8D52-0D05A5AEE212}" type="presParOf" srcId="{FBAD3B90-1646-4C94-930B-770E0DC106D9}" destId="{87CE2E3F-DCDC-409E-9938-A91B3A446AD1}" srcOrd="0" destOrd="0" presId="urn:microsoft.com/office/officeart/2008/layout/LinedList"/>
    <dgm:cxn modelId="{F265CBC2-F455-4C72-82E2-E9D2397224D2}" type="presParOf" srcId="{FBAD3B90-1646-4C94-930B-770E0DC106D9}" destId="{F4220EE3-7A5A-4432-971B-A49190083241}" srcOrd="1" destOrd="0" presId="urn:microsoft.com/office/officeart/2008/layout/LinedList"/>
    <dgm:cxn modelId="{6F827ECB-BD52-47AF-BB2C-5F164356CC1C}" type="presParOf" srcId="{09D0C318-66BA-4071-9154-FFC208FAA682}" destId="{FDF703A7-C005-49D9-A9F3-663108B99024}" srcOrd="2" destOrd="0" presId="urn:microsoft.com/office/officeart/2008/layout/LinedList"/>
    <dgm:cxn modelId="{498C332C-6520-49A5-87F0-7380F44ECF4C}" type="presParOf" srcId="{09D0C318-66BA-4071-9154-FFC208FAA682}" destId="{2958CD8C-1322-4E0B-93F5-94A02CEC0359}" srcOrd="3" destOrd="0" presId="urn:microsoft.com/office/officeart/2008/layout/LinedList"/>
    <dgm:cxn modelId="{91013F4F-DCDE-4DAB-AF7E-EB029EBDCC14}" type="presParOf" srcId="{2958CD8C-1322-4E0B-93F5-94A02CEC0359}" destId="{77E53B92-3A07-4210-A4BE-181A50C53B01}" srcOrd="0" destOrd="0" presId="urn:microsoft.com/office/officeart/2008/layout/LinedList"/>
    <dgm:cxn modelId="{FD020D80-C7CC-4ADE-9D66-2BB9624E2457}" type="presParOf" srcId="{2958CD8C-1322-4E0B-93F5-94A02CEC0359}" destId="{988D7FF8-A14D-465F-9BDA-B0D7AB229090}" srcOrd="1" destOrd="0" presId="urn:microsoft.com/office/officeart/2008/layout/LinedList"/>
    <dgm:cxn modelId="{6AEC313E-5443-43E9-AF2A-14D5FE35D85A}" type="presParOf" srcId="{09D0C318-66BA-4071-9154-FFC208FAA682}" destId="{0BB7A162-5771-4EEC-A103-0F67675EBC68}" srcOrd="4" destOrd="0" presId="urn:microsoft.com/office/officeart/2008/layout/LinedList"/>
    <dgm:cxn modelId="{93BC96BB-4CFB-4CD2-8723-82C6E009B424}" type="presParOf" srcId="{09D0C318-66BA-4071-9154-FFC208FAA682}" destId="{3782BD90-F81F-4E7E-B4D5-E9139F163C94}" srcOrd="5" destOrd="0" presId="urn:microsoft.com/office/officeart/2008/layout/LinedList"/>
    <dgm:cxn modelId="{033EA57F-349C-48F8-981E-DB02683AB4CA}" type="presParOf" srcId="{3782BD90-F81F-4E7E-B4D5-E9139F163C94}" destId="{1D0D43F8-2C06-4A45-A79A-B33451264423}" srcOrd="0" destOrd="0" presId="urn:microsoft.com/office/officeart/2008/layout/LinedList"/>
    <dgm:cxn modelId="{43E40883-4511-4FD7-9DCB-79DD9E2E0FA7}" type="presParOf" srcId="{3782BD90-F81F-4E7E-B4D5-E9139F163C94}" destId="{F85DA9FA-C5B1-418D-B99C-2DA9B8288859}" srcOrd="1" destOrd="0" presId="urn:microsoft.com/office/officeart/2008/layout/LinedList"/>
    <dgm:cxn modelId="{ED62C68E-9AA6-4FD0-8FA0-45B558DEA912}" type="presParOf" srcId="{09D0C318-66BA-4071-9154-FFC208FAA682}" destId="{93339B0A-5A23-4714-B2EB-E84F9F14932C}" srcOrd="6" destOrd="0" presId="urn:microsoft.com/office/officeart/2008/layout/LinedList"/>
    <dgm:cxn modelId="{61F5D065-E0B5-4008-B347-1CE97C26A294}" type="presParOf" srcId="{09D0C318-66BA-4071-9154-FFC208FAA682}" destId="{C896DC68-A21F-41BC-9D93-1A4C84B98DC1}" srcOrd="7" destOrd="0" presId="urn:microsoft.com/office/officeart/2008/layout/LinedList"/>
    <dgm:cxn modelId="{5CB320F9-E318-4D9B-AE5E-475846C94729}" type="presParOf" srcId="{C896DC68-A21F-41BC-9D93-1A4C84B98DC1}" destId="{23A8EB4B-31CD-42C5-9351-B91684F6FBEF}" srcOrd="0" destOrd="0" presId="urn:microsoft.com/office/officeart/2008/layout/LinedList"/>
    <dgm:cxn modelId="{25061629-9E32-4521-B89D-9CC82FA3B458}" type="presParOf" srcId="{C896DC68-A21F-41BC-9D93-1A4C84B98DC1}" destId="{E9EE61EC-5A30-4A49-A78A-DB82BB60FE6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E71603-CD73-4E03-804D-1A354EAC257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A5096D8-28D8-4C3A-8900-7D441C2480B0}">
      <dgm:prSet/>
      <dgm:spPr/>
      <dgm:t>
        <a:bodyPr/>
        <a:lstStyle/>
        <a:p>
          <a:pPr>
            <a:lnSpc>
              <a:spcPct val="100000"/>
            </a:lnSpc>
          </a:pPr>
          <a:r>
            <a:rPr lang="en-US"/>
            <a:t>No set guidelines for </a:t>
          </a:r>
          <a:r>
            <a:rPr lang="en-US">
              <a:latin typeface="Calibri Light" panose="020F0302020204030204"/>
            </a:rPr>
            <a:t>privileging in</a:t>
          </a:r>
          <a:r>
            <a:rPr lang="en-US"/>
            <a:t> FM</a:t>
          </a:r>
        </a:p>
      </dgm:t>
    </dgm:pt>
    <dgm:pt modelId="{50AFB533-5F47-4293-A219-44989375D312}" type="parTrans" cxnId="{29D4F05F-AE99-469B-A8C1-2969ADD9D888}">
      <dgm:prSet/>
      <dgm:spPr/>
      <dgm:t>
        <a:bodyPr/>
        <a:lstStyle/>
        <a:p>
          <a:endParaRPr lang="en-US"/>
        </a:p>
      </dgm:t>
    </dgm:pt>
    <dgm:pt modelId="{66AFE2C7-222F-4BA1-B0A0-3B8001479503}" type="sibTrans" cxnId="{29D4F05F-AE99-469B-A8C1-2969ADD9D888}">
      <dgm:prSet/>
      <dgm:spPr/>
      <dgm:t>
        <a:bodyPr/>
        <a:lstStyle/>
        <a:p>
          <a:endParaRPr lang="en-US"/>
        </a:p>
      </dgm:t>
    </dgm:pt>
    <dgm:pt modelId="{96E54815-A544-425C-A173-D5B0E3A35B79}">
      <dgm:prSet/>
      <dgm:spPr/>
      <dgm:t>
        <a:bodyPr/>
        <a:lstStyle/>
        <a:p>
          <a:pPr>
            <a:lnSpc>
              <a:spcPct val="100000"/>
            </a:lnSpc>
          </a:pPr>
          <a:r>
            <a:rPr lang="en-US" b="1">
              <a:latin typeface="Calibri Light" panose="020F0302020204030204"/>
            </a:rPr>
            <a:t>Typical Numbers seen in ACEP</a:t>
          </a:r>
          <a:endParaRPr lang="en-US" b="1"/>
        </a:p>
      </dgm:t>
    </dgm:pt>
    <dgm:pt modelId="{15B13935-E8A4-403F-BE55-1743F05FCECE}" type="parTrans" cxnId="{9F35A940-6A80-4D03-ADF4-4DFB91C188C5}">
      <dgm:prSet/>
      <dgm:spPr/>
      <dgm:t>
        <a:bodyPr/>
        <a:lstStyle/>
        <a:p>
          <a:endParaRPr lang="en-US"/>
        </a:p>
      </dgm:t>
    </dgm:pt>
    <dgm:pt modelId="{548925D4-A0C3-4660-8F85-1613821CE58F}" type="sibTrans" cxnId="{9F35A940-6A80-4D03-ADF4-4DFB91C188C5}">
      <dgm:prSet/>
      <dgm:spPr/>
      <dgm:t>
        <a:bodyPr/>
        <a:lstStyle/>
        <a:p>
          <a:endParaRPr lang="en-US"/>
        </a:p>
      </dgm:t>
    </dgm:pt>
    <dgm:pt modelId="{C776E74D-391C-46B1-97DE-42E2BBD8769D}">
      <dgm:prSet custT="1"/>
      <dgm:spPr/>
      <dgm:t>
        <a:bodyPr/>
        <a:lstStyle/>
        <a:p>
          <a:pPr>
            <a:lnSpc>
              <a:spcPct val="100000"/>
            </a:lnSpc>
          </a:pPr>
          <a:r>
            <a:rPr lang="en-US" sz="1600" dirty="0"/>
            <a:t>25-50 quality reviewed exams in a particular application</a:t>
          </a:r>
        </a:p>
      </dgm:t>
    </dgm:pt>
    <dgm:pt modelId="{5489A70A-8F6F-441D-9EF9-64E0341C74A1}" type="parTrans" cxnId="{1764322E-D5E4-4D78-BA2C-073373290439}">
      <dgm:prSet/>
      <dgm:spPr/>
      <dgm:t>
        <a:bodyPr/>
        <a:lstStyle/>
        <a:p>
          <a:endParaRPr lang="en-US"/>
        </a:p>
      </dgm:t>
    </dgm:pt>
    <dgm:pt modelId="{0F8D10AA-2D5B-456D-9660-193595A2D5DF}" type="sibTrans" cxnId="{1764322E-D5E4-4D78-BA2C-073373290439}">
      <dgm:prSet/>
      <dgm:spPr/>
      <dgm:t>
        <a:bodyPr/>
        <a:lstStyle/>
        <a:p>
          <a:endParaRPr lang="en-US"/>
        </a:p>
      </dgm:t>
    </dgm:pt>
    <dgm:pt modelId="{86F4F547-3979-45B7-B6E7-D5FAC18E7E26}">
      <dgm:prSet custT="1"/>
      <dgm:spPr/>
      <dgm:t>
        <a:bodyPr/>
        <a:lstStyle/>
        <a:p>
          <a:pPr>
            <a:lnSpc>
              <a:spcPct val="100000"/>
            </a:lnSpc>
          </a:pPr>
          <a:r>
            <a:rPr lang="en-US" sz="1600" dirty="0"/>
            <a:t>150-300 exams for general competency</a:t>
          </a:r>
        </a:p>
      </dgm:t>
    </dgm:pt>
    <dgm:pt modelId="{7C7165B5-FB8A-4F02-A5CC-B33373506084}" type="parTrans" cxnId="{9514ABE3-D3DA-4111-A913-C0DAEC9118EE}">
      <dgm:prSet/>
      <dgm:spPr/>
      <dgm:t>
        <a:bodyPr/>
        <a:lstStyle/>
        <a:p>
          <a:endParaRPr lang="en-US"/>
        </a:p>
      </dgm:t>
    </dgm:pt>
    <dgm:pt modelId="{A7102C08-CC4E-4FDF-B770-5A2EB4B87EA6}" type="sibTrans" cxnId="{9514ABE3-D3DA-4111-A913-C0DAEC9118EE}">
      <dgm:prSet/>
      <dgm:spPr/>
      <dgm:t>
        <a:bodyPr/>
        <a:lstStyle/>
        <a:p>
          <a:endParaRPr lang="en-US"/>
        </a:p>
      </dgm:t>
    </dgm:pt>
    <dgm:pt modelId="{6E68E4FC-3571-4FD7-9311-25A2D1D4297D}">
      <dgm:prSet custT="1"/>
      <dgm:spPr/>
      <dgm:t>
        <a:bodyPr/>
        <a:lstStyle/>
        <a:p>
          <a:pPr>
            <a:lnSpc>
              <a:spcPct val="100000"/>
            </a:lnSpc>
          </a:pPr>
          <a:r>
            <a:rPr lang="en-US" sz="1600"/>
            <a:t>5-10 scans for ultrasound procedural guidance</a:t>
          </a:r>
        </a:p>
      </dgm:t>
    </dgm:pt>
    <dgm:pt modelId="{CDC98EF6-B7DC-4A0F-9311-375DC24EB7CF}" type="parTrans" cxnId="{82D0507F-E22A-4168-AA13-D552803F6832}">
      <dgm:prSet/>
      <dgm:spPr/>
      <dgm:t>
        <a:bodyPr/>
        <a:lstStyle/>
        <a:p>
          <a:endParaRPr lang="en-US"/>
        </a:p>
      </dgm:t>
    </dgm:pt>
    <dgm:pt modelId="{4142B4CB-1BAF-409C-AF7A-EC152BF856FF}" type="sibTrans" cxnId="{82D0507F-E22A-4168-AA13-D552803F6832}">
      <dgm:prSet/>
      <dgm:spPr/>
      <dgm:t>
        <a:bodyPr/>
        <a:lstStyle/>
        <a:p>
          <a:endParaRPr lang="en-US"/>
        </a:p>
      </dgm:t>
    </dgm:pt>
    <dgm:pt modelId="{48BEFF84-DBA3-48BE-9E7D-4266804A198E}">
      <dgm:prSet/>
      <dgm:spPr/>
      <dgm:t>
        <a:bodyPr/>
        <a:lstStyle/>
        <a:p>
          <a:pPr>
            <a:lnSpc>
              <a:spcPct val="100000"/>
            </a:lnSpc>
          </a:pPr>
          <a:r>
            <a:rPr lang="en-US"/>
            <a:t>Practice based pathways vs Residency based pathway</a:t>
          </a:r>
        </a:p>
      </dgm:t>
    </dgm:pt>
    <dgm:pt modelId="{5DA86282-26A6-4780-B6DA-EB81889386DD}" type="parTrans" cxnId="{F5DE95EC-C3FB-4E94-8AC6-955A4FC05A89}">
      <dgm:prSet/>
      <dgm:spPr/>
      <dgm:t>
        <a:bodyPr/>
        <a:lstStyle/>
        <a:p>
          <a:endParaRPr lang="en-US"/>
        </a:p>
      </dgm:t>
    </dgm:pt>
    <dgm:pt modelId="{2982D594-4EF5-45E3-BF0A-30B037C2B23A}" type="sibTrans" cxnId="{F5DE95EC-C3FB-4E94-8AC6-955A4FC05A89}">
      <dgm:prSet/>
      <dgm:spPr/>
      <dgm:t>
        <a:bodyPr/>
        <a:lstStyle/>
        <a:p>
          <a:endParaRPr lang="en-US"/>
        </a:p>
      </dgm:t>
    </dgm:pt>
    <dgm:pt modelId="{15021B62-3498-4195-9453-6298BA483BE5}" type="pres">
      <dgm:prSet presAssocID="{5DE71603-CD73-4E03-804D-1A354EAC2578}" presName="root" presStyleCnt="0">
        <dgm:presLayoutVars>
          <dgm:dir/>
          <dgm:resizeHandles val="exact"/>
        </dgm:presLayoutVars>
      </dgm:prSet>
      <dgm:spPr/>
    </dgm:pt>
    <dgm:pt modelId="{B8CA977C-4E87-4C0F-A903-68F6DB7343F0}" type="pres">
      <dgm:prSet presAssocID="{FA5096D8-28D8-4C3A-8900-7D441C2480B0}" presName="compNode" presStyleCnt="0"/>
      <dgm:spPr/>
    </dgm:pt>
    <dgm:pt modelId="{1094A813-1CBC-4707-BC39-943905B33209}" type="pres">
      <dgm:prSet presAssocID="{FA5096D8-28D8-4C3A-8900-7D441C2480B0}" presName="bgRect" presStyleLbl="bgShp" presStyleIdx="0" presStyleCnt="3"/>
      <dgm:spPr/>
    </dgm:pt>
    <dgm:pt modelId="{005D287C-C00C-4A47-AAF8-AF8A1C1B9FEA}" type="pres">
      <dgm:prSet presAssocID="{FA5096D8-28D8-4C3A-8900-7D441C2480B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0AFF16C3-E30E-4EB2-8009-64B5261EB085}" type="pres">
      <dgm:prSet presAssocID="{FA5096D8-28D8-4C3A-8900-7D441C2480B0}" presName="spaceRect" presStyleCnt="0"/>
      <dgm:spPr/>
    </dgm:pt>
    <dgm:pt modelId="{A0111017-885C-4F78-8EB5-642918F28C74}" type="pres">
      <dgm:prSet presAssocID="{FA5096D8-28D8-4C3A-8900-7D441C2480B0}" presName="parTx" presStyleLbl="revTx" presStyleIdx="0" presStyleCnt="4">
        <dgm:presLayoutVars>
          <dgm:chMax val="0"/>
          <dgm:chPref val="0"/>
        </dgm:presLayoutVars>
      </dgm:prSet>
      <dgm:spPr/>
    </dgm:pt>
    <dgm:pt modelId="{7ABEC275-F95B-40C0-831F-D411CE59C85B}" type="pres">
      <dgm:prSet presAssocID="{66AFE2C7-222F-4BA1-B0A0-3B8001479503}" presName="sibTrans" presStyleCnt="0"/>
      <dgm:spPr/>
    </dgm:pt>
    <dgm:pt modelId="{D56D871D-D79B-4CD9-BE0A-6D199D618A06}" type="pres">
      <dgm:prSet presAssocID="{96E54815-A544-425C-A173-D5B0E3A35B79}" presName="compNode" presStyleCnt="0"/>
      <dgm:spPr/>
    </dgm:pt>
    <dgm:pt modelId="{736C6B61-7842-4B1F-B010-F5E63B258C38}" type="pres">
      <dgm:prSet presAssocID="{96E54815-A544-425C-A173-D5B0E3A35B79}" presName="bgRect" presStyleLbl="bgShp" presStyleIdx="1" presStyleCnt="3"/>
      <dgm:spPr/>
    </dgm:pt>
    <dgm:pt modelId="{6E22A18A-5A22-47CB-963A-51C5020A174D}" type="pres">
      <dgm:prSet presAssocID="{96E54815-A544-425C-A173-D5B0E3A35B7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14D1AC29-B303-496A-9D98-7498EA88E2AA}" type="pres">
      <dgm:prSet presAssocID="{96E54815-A544-425C-A173-D5B0E3A35B79}" presName="spaceRect" presStyleCnt="0"/>
      <dgm:spPr/>
    </dgm:pt>
    <dgm:pt modelId="{5FDD9146-C591-4BF9-AE0E-9E77677CF21C}" type="pres">
      <dgm:prSet presAssocID="{96E54815-A544-425C-A173-D5B0E3A35B79}" presName="parTx" presStyleLbl="revTx" presStyleIdx="1" presStyleCnt="4">
        <dgm:presLayoutVars>
          <dgm:chMax val="0"/>
          <dgm:chPref val="0"/>
        </dgm:presLayoutVars>
      </dgm:prSet>
      <dgm:spPr/>
    </dgm:pt>
    <dgm:pt modelId="{F0CC2D07-AD19-4F85-9BEF-308B66BE547A}" type="pres">
      <dgm:prSet presAssocID="{96E54815-A544-425C-A173-D5B0E3A35B79}" presName="desTx" presStyleLbl="revTx" presStyleIdx="2" presStyleCnt="4">
        <dgm:presLayoutVars/>
      </dgm:prSet>
      <dgm:spPr/>
    </dgm:pt>
    <dgm:pt modelId="{3B10F4A9-0697-4706-94E5-FDDD006705CA}" type="pres">
      <dgm:prSet presAssocID="{548925D4-A0C3-4660-8F85-1613821CE58F}" presName="sibTrans" presStyleCnt="0"/>
      <dgm:spPr/>
    </dgm:pt>
    <dgm:pt modelId="{444E9DAD-EC1D-4467-A373-68FDC6C82D2C}" type="pres">
      <dgm:prSet presAssocID="{48BEFF84-DBA3-48BE-9E7D-4266804A198E}" presName="compNode" presStyleCnt="0"/>
      <dgm:spPr/>
    </dgm:pt>
    <dgm:pt modelId="{6CFD9A14-632D-4D95-8F0C-2A20AFDB3F4D}" type="pres">
      <dgm:prSet presAssocID="{48BEFF84-DBA3-48BE-9E7D-4266804A198E}" presName="bgRect" presStyleLbl="bgShp" presStyleIdx="2" presStyleCnt="3"/>
      <dgm:spPr/>
    </dgm:pt>
    <dgm:pt modelId="{5A1169A1-08DC-48B5-8A20-28D1C7F26AD3}" type="pres">
      <dgm:prSet presAssocID="{48BEFF84-DBA3-48BE-9E7D-4266804A19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ethoscope"/>
        </a:ext>
      </dgm:extLst>
    </dgm:pt>
    <dgm:pt modelId="{7AFCE9DA-EA89-4FF9-9AF0-8245E7A39D48}" type="pres">
      <dgm:prSet presAssocID="{48BEFF84-DBA3-48BE-9E7D-4266804A198E}" presName="spaceRect" presStyleCnt="0"/>
      <dgm:spPr/>
    </dgm:pt>
    <dgm:pt modelId="{3663856F-0B20-4872-B435-38A14AF2987D}" type="pres">
      <dgm:prSet presAssocID="{48BEFF84-DBA3-48BE-9E7D-4266804A198E}" presName="parTx" presStyleLbl="revTx" presStyleIdx="3" presStyleCnt="4">
        <dgm:presLayoutVars>
          <dgm:chMax val="0"/>
          <dgm:chPref val="0"/>
        </dgm:presLayoutVars>
      </dgm:prSet>
      <dgm:spPr/>
    </dgm:pt>
  </dgm:ptLst>
  <dgm:cxnLst>
    <dgm:cxn modelId="{1764322E-D5E4-4D78-BA2C-073373290439}" srcId="{96E54815-A544-425C-A173-D5B0E3A35B79}" destId="{C776E74D-391C-46B1-97DE-42E2BBD8769D}" srcOrd="0" destOrd="0" parTransId="{5489A70A-8F6F-441D-9EF9-64E0341C74A1}" sibTransId="{0F8D10AA-2D5B-456D-9660-193595A2D5DF}"/>
    <dgm:cxn modelId="{9F35A940-6A80-4D03-ADF4-4DFB91C188C5}" srcId="{5DE71603-CD73-4E03-804D-1A354EAC2578}" destId="{96E54815-A544-425C-A173-D5B0E3A35B79}" srcOrd="1" destOrd="0" parTransId="{15B13935-E8A4-403F-BE55-1743F05FCECE}" sibTransId="{548925D4-A0C3-4660-8F85-1613821CE58F}"/>
    <dgm:cxn modelId="{29D4F05F-AE99-469B-A8C1-2969ADD9D888}" srcId="{5DE71603-CD73-4E03-804D-1A354EAC2578}" destId="{FA5096D8-28D8-4C3A-8900-7D441C2480B0}" srcOrd="0" destOrd="0" parTransId="{50AFB533-5F47-4293-A219-44989375D312}" sibTransId="{66AFE2C7-222F-4BA1-B0A0-3B8001479503}"/>
    <dgm:cxn modelId="{93E39D43-FF05-40D5-BB96-B4A90F5FB0F8}" type="presOf" srcId="{C776E74D-391C-46B1-97DE-42E2BBD8769D}" destId="{F0CC2D07-AD19-4F85-9BEF-308B66BE547A}" srcOrd="0" destOrd="0" presId="urn:microsoft.com/office/officeart/2018/2/layout/IconVerticalSolidList"/>
    <dgm:cxn modelId="{8973AA51-7865-4923-9CF5-6CE63A46B6BB}" type="presOf" srcId="{6E68E4FC-3571-4FD7-9311-25A2D1D4297D}" destId="{F0CC2D07-AD19-4F85-9BEF-308B66BE547A}" srcOrd="0" destOrd="2" presId="urn:microsoft.com/office/officeart/2018/2/layout/IconVerticalSolidList"/>
    <dgm:cxn modelId="{82D0507F-E22A-4168-AA13-D552803F6832}" srcId="{96E54815-A544-425C-A173-D5B0E3A35B79}" destId="{6E68E4FC-3571-4FD7-9311-25A2D1D4297D}" srcOrd="2" destOrd="0" parTransId="{CDC98EF6-B7DC-4A0F-9311-375DC24EB7CF}" sibTransId="{4142B4CB-1BAF-409C-AF7A-EC152BF856FF}"/>
    <dgm:cxn modelId="{7ABB2784-BD01-4354-9678-1E9A655B30C1}" type="presOf" srcId="{86F4F547-3979-45B7-B6E7-D5FAC18E7E26}" destId="{F0CC2D07-AD19-4F85-9BEF-308B66BE547A}" srcOrd="0" destOrd="1" presId="urn:microsoft.com/office/officeart/2018/2/layout/IconVerticalSolidList"/>
    <dgm:cxn modelId="{57ACCDA3-FA31-45BD-A3EE-BF400AA9BEB5}" type="presOf" srcId="{5DE71603-CD73-4E03-804D-1A354EAC2578}" destId="{15021B62-3498-4195-9453-6298BA483BE5}" srcOrd="0" destOrd="0" presId="urn:microsoft.com/office/officeart/2018/2/layout/IconVerticalSolidList"/>
    <dgm:cxn modelId="{EC6DC3B2-CC37-4D95-8691-666DCEEE5509}" type="presOf" srcId="{48BEFF84-DBA3-48BE-9E7D-4266804A198E}" destId="{3663856F-0B20-4872-B435-38A14AF2987D}" srcOrd="0" destOrd="0" presId="urn:microsoft.com/office/officeart/2018/2/layout/IconVerticalSolidList"/>
    <dgm:cxn modelId="{EA1DFFE1-8231-4F5C-8E58-EF948011838E}" type="presOf" srcId="{96E54815-A544-425C-A173-D5B0E3A35B79}" destId="{5FDD9146-C591-4BF9-AE0E-9E77677CF21C}" srcOrd="0" destOrd="0" presId="urn:microsoft.com/office/officeart/2018/2/layout/IconVerticalSolidList"/>
    <dgm:cxn modelId="{9514ABE3-D3DA-4111-A913-C0DAEC9118EE}" srcId="{96E54815-A544-425C-A173-D5B0E3A35B79}" destId="{86F4F547-3979-45B7-B6E7-D5FAC18E7E26}" srcOrd="1" destOrd="0" parTransId="{7C7165B5-FB8A-4F02-A5CC-B33373506084}" sibTransId="{A7102C08-CC4E-4FDF-B770-5A2EB4B87EA6}"/>
    <dgm:cxn modelId="{F5DE95EC-C3FB-4E94-8AC6-955A4FC05A89}" srcId="{5DE71603-CD73-4E03-804D-1A354EAC2578}" destId="{48BEFF84-DBA3-48BE-9E7D-4266804A198E}" srcOrd="2" destOrd="0" parTransId="{5DA86282-26A6-4780-B6DA-EB81889386DD}" sibTransId="{2982D594-4EF5-45E3-BF0A-30B037C2B23A}"/>
    <dgm:cxn modelId="{926C20F8-F397-4ACA-B6CC-31CBF35A7D64}" type="presOf" srcId="{FA5096D8-28D8-4C3A-8900-7D441C2480B0}" destId="{A0111017-885C-4F78-8EB5-642918F28C74}" srcOrd="0" destOrd="0" presId="urn:microsoft.com/office/officeart/2018/2/layout/IconVerticalSolidList"/>
    <dgm:cxn modelId="{A49EE75A-304A-432F-B4E5-0D15F54B4D45}" type="presParOf" srcId="{15021B62-3498-4195-9453-6298BA483BE5}" destId="{B8CA977C-4E87-4C0F-A903-68F6DB7343F0}" srcOrd="0" destOrd="0" presId="urn:microsoft.com/office/officeart/2018/2/layout/IconVerticalSolidList"/>
    <dgm:cxn modelId="{B70E0726-8D87-446F-9940-DD03BB731AA5}" type="presParOf" srcId="{B8CA977C-4E87-4C0F-A903-68F6DB7343F0}" destId="{1094A813-1CBC-4707-BC39-943905B33209}" srcOrd="0" destOrd="0" presId="urn:microsoft.com/office/officeart/2018/2/layout/IconVerticalSolidList"/>
    <dgm:cxn modelId="{52309114-4FA6-4808-8678-8E2E837C2385}" type="presParOf" srcId="{B8CA977C-4E87-4C0F-A903-68F6DB7343F0}" destId="{005D287C-C00C-4A47-AAF8-AF8A1C1B9FEA}" srcOrd="1" destOrd="0" presId="urn:microsoft.com/office/officeart/2018/2/layout/IconVerticalSolidList"/>
    <dgm:cxn modelId="{D3392F8D-6756-4C57-B8DB-251F6E46CC0F}" type="presParOf" srcId="{B8CA977C-4E87-4C0F-A903-68F6DB7343F0}" destId="{0AFF16C3-E30E-4EB2-8009-64B5261EB085}" srcOrd="2" destOrd="0" presId="urn:microsoft.com/office/officeart/2018/2/layout/IconVerticalSolidList"/>
    <dgm:cxn modelId="{57FCBC4C-B038-4DDD-BEA0-A581D41BE8C8}" type="presParOf" srcId="{B8CA977C-4E87-4C0F-A903-68F6DB7343F0}" destId="{A0111017-885C-4F78-8EB5-642918F28C74}" srcOrd="3" destOrd="0" presId="urn:microsoft.com/office/officeart/2018/2/layout/IconVerticalSolidList"/>
    <dgm:cxn modelId="{C43CB472-55A4-4DD8-ADEF-B025844E17D9}" type="presParOf" srcId="{15021B62-3498-4195-9453-6298BA483BE5}" destId="{7ABEC275-F95B-40C0-831F-D411CE59C85B}" srcOrd="1" destOrd="0" presId="urn:microsoft.com/office/officeart/2018/2/layout/IconVerticalSolidList"/>
    <dgm:cxn modelId="{9B37720A-A210-42F4-9031-E6203E6703BC}" type="presParOf" srcId="{15021B62-3498-4195-9453-6298BA483BE5}" destId="{D56D871D-D79B-4CD9-BE0A-6D199D618A06}" srcOrd="2" destOrd="0" presId="urn:microsoft.com/office/officeart/2018/2/layout/IconVerticalSolidList"/>
    <dgm:cxn modelId="{D2B13862-10BF-4D49-9FBD-FCDF4A65CAC7}" type="presParOf" srcId="{D56D871D-D79B-4CD9-BE0A-6D199D618A06}" destId="{736C6B61-7842-4B1F-B010-F5E63B258C38}" srcOrd="0" destOrd="0" presId="urn:microsoft.com/office/officeart/2018/2/layout/IconVerticalSolidList"/>
    <dgm:cxn modelId="{252C6A3C-0E47-44D1-AE80-95C89316E56D}" type="presParOf" srcId="{D56D871D-D79B-4CD9-BE0A-6D199D618A06}" destId="{6E22A18A-5A22-47CB-963A-51C5020A174D}" srcOrd="1" destOrd="0" presId="urn:microsoft.com/office/officeart/2018/2/layout/IconVerticalSolidList"/>
    <dgm:cxn modelId="{1E39CFFE-BCB9-4B80-B978-4FD388DC5A21}" type="presParOf" srcId="{D56D871D-D79B-4CD9-BE0A-6D199D618A06}" destId="{14D1AC29-B303-496A-9D98-7498EA88E2AA}" srcOrd="2" destOrd="0" presId="urn:microsoft.com/office/officeart/2018/2/layout/IconVerticalSolidList"/>
    <dgm:cxn modelId="{37F50A0D-EE55-4A8C-8EDB-5E16A50D93AE}" type="presParOf" srcId="{D56D871D-D79B-4CD9-BE0A-6D199D618A06}" destId="{5FDD9146-C591-4BF9-AE0E-9E77677CF21C}" srcOrd="3" destOrd="0" presId="urn:microsoft.com/office/officeart/2018/2/layout/IconVerticalSolidList"/>
    <dgm:cxn modelId="{3642DE68-D749-41F8-9168-2C5895DD7426}" type="presParOf" srcId="{D56D871D-D79B-4CD9-BE0A-6D199D618A06}" destId="{F0CC2D07-AD19-4F85-9BEF-308B66BE547A}" srcOrd="4" destOrd="0" presId="urn:microsoft.com/office/officeart/2018/2/layout/IconVerticalSolidList"/>
    <dgm:cxn modelId="{B368FF60-7C26-487A-A082-196EEEC24A27}" type="presParOf" srcId="{15021B62-3498-4195-9453-6298BA483BE5}" destId="{3B10F4A9-0697-4706-94E5-FDDD006705CA}" srcOrd="3" destOrd="0" presId="urn:microsoft.com/office/officeart/2018/2/layout/IconVerticalSolidList"/>
    <dgm:cxn modelId="{4C228272-FDA4-4D49-B04A-43FDADEA9A2C}" type="presParOf" srcId="{15021B62-3498-4195-9453-6298BA483BE5}" destId="{444E9DAD-EC1D-4467-A373-68FDC6C82D2C}" srcOrd="4" destOrd="0" presId="urn:microsoft.com/office/officeart/2018/2/layout/IconVerticalSolidList"/>
    <dgm:cxn modelId="{3517B3C9-D711-424E-BEA5-B302AFC8AC1F}" type="presParOf" srcId="{444E9DAD-EC1D-4467-A373-68FDC6C82D2C}" destId="{6CFD9A14-632D-4D95-8F0C-2A20AFDB3F4D}" srcOrd="0" destOrd="0" presId="urn:microsoft.com/office/officeart/2018/2/layout/IconVerticalSolidList"/>
    <dgm:cxn modelId="{AA7A9907-C38A-4B46-B9E2-D43EEB5AD80E}" type="presParOf" srcId="{444E9DAD-EC1D-4467-A373-68FDC6C82D2C}" destId="{5A1169A1-08DC-48B5-8A20-28D1C7F26AD3}" srcOrd="1" destOrd="0" presId="urn:microsoft.com/office/officeart/2018/2/layout/IconVerticalSolidList"/>
    <dgm:cxn modelId="{AD1E6F91-96DB-4FFC-AC01-001FB8B8E7C7}" type="presParOf" srcId="{444E9DAD-EC1D-4467-A373-68FDC6C82D2C}" destId="{7AFCE9DA-EA89-4FF9-9AF0-8245E7A39D48}" srcOrd="2" destOrd="0" presId="urn:microsoft.com/office/officeart/2018/2/layout/IconVerticalSolidList"/>
    <dgm:cxn modelId="{F4DE44C4-0B03-43D2-9E19-74CFCBA900FA}" type="presParOf" srcId="{444E9DAD-EC1D-4467-A373-68FDC6C82D2C}" destId="{3663856F-0B20-4872-B435-38A14AF298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94EC32-E828-449F-9643-96A26C5C8DBA}" type="doc">
      <dgm:prSet loTypeId="urn:microsoft.com/office/officeart/2005/8/layout/default" loCatId="list" qsTypeId="urn:microsoft.com/office/officeart/2005/8/quickstyle/simple1" qsCatId="simple" csTypeId="urn:microsoft.com/office/officeart/2005/8/colors/accent5_4" csCatId="accent5"/>
      <dgm:spPr/>
      <dgm:t>
        <a:bodyPr/>
        <a:lstStyle/>
        <a:p>
          <a:endParaRPr lang="en-US"/>
        </a:p>
      </dgm:t>
    </dgm:pt>
    <dgm:pt modelId="{0F31F64C-B7AB-47B1-B945-A335B5104922}">
      <dgm:prSet/>
      <dgm:spPr/>
      <dgm:t>
        <a:bodyPr/>
        <a:lstStyle/>
        <a:p>
          <a:r>
            <a:rPr lang="en-US" b="0" i="0"/>
            <a:t>Hiten Patel, MD - THE Ohio State University </a:t>
          </a:r>
          <a:endParaRPr lang="en-US"/>
        </a:p>
      </dgm:t>
    </dgm:pt>
    <dgm:pt modelId="{7366F9DE-FB0A-4244-AA45-4BBF890F828A}" type="parTrans" cxnId="{2B39782A-5CD0-4104-B207-C366D207A118}">
      <dgm:prSet/>
      <dgm:spPr/>
      <dgm:t>
        <a:bodyPr/>
        <a:lstStyle/>
        <a:p>
          <a:endParaRPr lang="en-US"/>
        </a:p>
      </dgm:t>
    </dgm:pt>
    <dgm:pt modelId="{8DC1710B-26B2-46E1-866E-873AEF8CDF6F}" type="sibTrans" cxnId="{2B39782A-5CD0-4104-B207-C366D207A118}">
      <dgm:prSet/>
      <dgm:spPr/>
      <dgm:t>
        <a:bodyPr/>
        <a:lstStyle/>
        <a:p>
          <a:endParaRPr lang="en-US"/>
        </a:p>
      </dgm:t>
    </dgm:pt>
    <dgm:pt modelId="{5DD87194-21F9-468B-8EDA-E1D2FE17C782}">
      <dgm:prSet/>
      <dgm:spPr/>
      <dgm:t>
        <a:bodyPr/>
        <a:lstStyle/>
        <a:p>
          <a:r>
            <a:rPr lang="en-US" b="0" i="0"/>
            <a:t>Juana Nicoll Capizzano MD - University of Michigan </a:t>
          </a:r>
          <a:endParaRPr lang="en-US"/>
        </a:p>
      </dgm:t>
    </dgm:pt>
    <dgm:pt modelId="{AF338676-0DFA-498E-8594-E1B222F69DD9}" type="parTrans" cxnId="{76A4FB89-1A5A-4593-8F9E-756FCE2C0F8F}">
      <dgm:prSet/>
      <dgm:spPr/>
      <dgm:t>
        <a:bodyPr/>
        <a:lstStyle/>
        <a:p>
          <a:endParaRPr lang="en-US"/>
        </a:p>
      </dgm:t>
    </dgm:pt>
    <dgm:pt modelId="{16F7A9D9-0F5B-42B6-A8F1-D196D52005C6}" type="sibTrans" cxnId="{76A4FB89-1A5A-4593-8F9E-756FCE2C0F8F}">
      <dgm:prSet/>
      <dgm:spPr/>
      <dgm:t>
        <a:bodyPr/>
        <a:lstStyle/>
        <a:p>
          <a:endParaRPr lang="en-US"/>
        </a:p>
      </dgm:t>
    </dgm:pt>
    <dgm:pt modelId="{A409A20F-6B65-4B67-B194-485D45EB3C11}">
      <dgm:prSet/>
      <dgm:spPr/>
      <dgm:t>
        <a:bodyPr/>
        <a:lstStyle/>
        <a:p>
          <a:r>
            <a:rPr lang="en-US" b="0" i="0"/>
            <a:t>Nicole T. Yedlinsky, MD - University of Kansas</a:t>
          </a:r>
          <a:endParaRPr lang="en-US"/>
        </a:p>
      </dgm:t>
    </dgm:pt>
    <dgm:pt modelId="{448D2A85-22E9-41E7-AC0C-2B76D1811974}" type="parTrans" cxnId="{6E096770-7882-4F78-B774-28B7BCD82587}">
      <dgm:prSet/>
      <dgm:spPr/>
      <dgm:t>
        <a:bodyPr/>
        <a:lstStyle/>
        <a:p>
          <a:endParaRPr lang="en-US"/>
        </a:p>
      </dgm:t>
    </dgm:pt>
    <dgm:pt modelId="{92B3A55C-CA76-4C9A-B362-2581AB7C9CF4}" type="sibTrans" cxnId="{6E096770-7882-4F78-B774-28B7BCD82587}">
      <dgm:prSet/>
      <dgm:spPr/>
      <dgm:t>
        <a:bodyPr/>
        <a:lstStyle/>
        <a:p>
          <a:endParaRPr lang="en-US"/>
        </a:p>
      </dgm:t>
    </dgm:pt>
    <dgm:pt modelId="{9CB11770-0565-4260-828A-F99F429ADC07}">
      <dgm:prSet/>
      <dgm:spPr/>
      <dgm:t>
        <a:bodyPr/>
        <a:lstStyle/>
        <a:p>
          <a:r>
            <a:rPr lang="en-US" b="0" i="0"/>
            <a:t>Ryan Paulus, DO - University of North Carolina </a:t>
          </a:r>
          <a:endParaRPr lang="en-US"/>
        </a:p>
      </dgm:t>
    </dgm:pt>
    <dgm:pt modelId="{DD903EA0-D222-49CD-AF53-854493B3D9A8}" type="parTrans" cxnId="{D427AB29-7F49-4E6B-A29A-901C89872F5F}">
      <dgm:prSet/>
      <dgm:spPr/>
      <dgm:t>
        <a:bodyPr/>
        <a:lstStyle/>
        <a:p>
          <a:endParaRPr lang="en-US"/>
        </a:p>
      </dgm:t>
    </dgm:pt>
    <dgm:pt modelId="{D19D48EA-F6D8-40A1-AAE9-1D7FD29FC07C}" type="sibTrans" cxnId="{D427AB29-7F49-4E6B-A29A-901C89872F5F}">
      <dgm:prSet/>
      <dgm:spPr/>
      <dgm:t>
        <a:bodyPr/>
        <a:lstStyle/>
        <a:p>
          <a:endParaRPr lang="en-US"/>
        </a:p>
      </dgm:t>
    </dgm:pt>
    <dgm:pt modelId="{A35C2AB0-A5A6-4D63-9306-6E8C34D46802}">
      <dgm:prSet/>
      <dgm:spPr/>
      <dgm:t>
        <a:bodyPr/>
        <a:lstStyle/>
        <a:p>
          <a:r>
            <a:rPr lang="en-US" b="0" i="0"/>
            <a:t>Brandon Williamson, MD - Texas A&amp;M </a:t>
          </a:r>
          <a:endParaRPr lang="en-US"/>
        </a:p>
      </dgm:t>
    </dgm:pt>
    <dgm:pt modelId="{DA74C73C-A2C9-4043-BFCC-7CD42D33252B}" type="parTrans" cxnId="{D59EF32E-240F-408F-BC9C-83C43850E74C}">
      <dgm:prSet/>
      <dgm:spPr/>
      <dgm:t>
        <a:bodyPr/>
        <a:lstStyle/>
        <a:p>
          <a:endParaRPr lang="en-US"/>
        </a:p>
      </dgm:t>
    </dgm:pt>
    <dgm:pt modelId="{D527AD50-05D5-4272-AC96-71C4A37A42FD}" type="sibTrans" cxnId="{D59EF32E-240F-408F-BC9C-83C43850E74C}">
      <dgm:prSet/>
      <dgm:spPr/>
      <dgm:t>
        <a:bodyPr/>
        <a:lstStyle/>
        <a:p>
          <a:endParaRPr lang="en-US"/>
        </a:p>
      </dgm:t>
    </dgm:pt>
    <dgm:pt modelId="{2D3C0F32-895C-4773-B16F-EDB84F11979F}">
      <dgm:prSet/>
      <dgm:spPr/>
      <dgm:t>
        <a:bodyPr/>
        <a:lstStyle/>
        <a:p>
          <a:r>
            <a:rPr lang="en-US" b="0" i="0"/>
            <a:t>Noah Furr, MD - Nellis Family Medicine Residency, NV </a:t>
          </a:r>
          <a:endParaRPr lang="en-US"/>
        </a:p>
      </dgm:t>
    </dgm:pt>
    <dgm:pt modelId="{E38ED30B-94AA-4736-AFFA-DE7FD3DB36B9}" type="parTrans" cxnId="{18E87711-DC80-4BB0-8395-13B28B8D7925}">
      <dgm:prSet/>
      <dgm:spPr/>
      <dgm:t>
        <a:bodyPr/>
        <a:lstStyle/>
        <a:p>
          <a:endParaRPr lang="en-US"/>
        </a:p>
      </dgm:t>
    </dgm:pt>
    <dgm:pt modelId="{ED828675-DBB4-4BFA-BD10-ABF9714182A7}" type="sibTrans" cxnId="{18E87711-DC80-4BB0-8395-13B28B8D7925}">
      <dgm:prSet/>
      <dgm:spPr/>
      <dgm:t>
        <a:bodyPr/>
        <a:lstStyle/>
        <a:p>
          <a:endParaRPr lang="en-US"/>
        </a:p>
      </dgm:t>
    </dgm:pt>
    <dgm:pt modelId="{0F125E66-062F-4785-8667-848956993B69}">
      <dgm:prSet/>
      <dgm:spPr/>
      <dgm:t>
        <a:bodyPr/>
        <a:lstStyle/>
        <a:p>
          <a:r>
            <a:rPr lang="en-US" b="0" i="0"/>
            <a:t>John Doughton, MD - University of North Carolina </a:t>
          </a:r>
          <a:endParaRPr lang="en-US"/>
        </a:p>
      </dgm:t>
    </dgm:pt>
    <dgm:pt modelId="{0108E394-4B10-4A81-8AA6-F86FC930B7D6}" type="parTrans" cxnId="{7ABA98BC-400B-4183-B617-8995BE0D92DC}">
      <dgm:prSet/>
      <dgm:spPr/>
      <dgm:t>
        <a:bodyPr/>
        <a:lstStyle/>
        <a:p>
          <a:endParaRPr lang="en-US"/>
        </a:p>
      </dgm:t>
    </dgm:pt>
    <dgm:pt modelId="{EDCAD9F1-24A7-4316-96C9-9A401A7BB982}" type="sibTrans" cxnId="{7ABA98BC-400B-4183-B617-8995BE0D92DC}">
      <dgm:prSet/>
      <dgm:spPr/>
      <dgm:t>
        <a:bodyPr/>
        <a:lstStyle/>
        <a:p>
          <a:endParaRPr lang="en-US"/>
        </a:p>
      </dgm:t>
    </dgm:pt>
    <dgm:pt modelId="{42F4B5B5-E655-479F-AA20-1D8A43D9BECB}">
      <dgm:prSet/>
      <dgm:spPr/>
      <dgm:t>
        <a:bodyPr/>
        <a:lstStyle/>
        <a:p>
          <a:r>
            <a:rPr lang="en-US" b="0" i="0"/>
            <a:t>Puja Dalal, MD - Novant Health, NC</a:t>
          </a:r>
          <a:endParaRPr lang="en-US"/>
        </a:p>
      </dgm:t>
    </dgm:pt>
    <dgm:pt modelId="{AB9BB3CB-F4AC-476A-B05D-6E937A0F18B8}" type="parTrans" cxnId="{3CD62D03-1486-4CCA-B9F5-79A65EC041C7}">
      <dgm:prSet/>
      <dgm:spPr/>
      <dgm:t>
        <a:bodyPr/>
        <a:lstStyle/>
        <a:p>
          <a:endParaRPr lang="en-US"/>
        </a:p>
      </dgm:t>
    </dgm:pt>
    <dgm:pt modelId="{5EDD0286-F71B-41B3-AC87-94A9190C4EB8}" type="sibTrans" cxnId="{3CD62D03-1486-4CCA-B9F5-79A65EC041C7}">
      <dgm:prSet/>
      <dgm:spPr/>
      <dgm:t>
        <a:bodyPr/>
        <a:lstStyle/>
        <a:p>
          <a:endParaRPr lang="en-US"/>
        </a:p>
      </dgm:t>
    </dgm:pt>
    <dgm:pt modelId="{EF66F1D1-89C2-48F4-AFBB-BCA6FB09909F}">
      <dgm:prSet/>
      <dgm:spPr/>
      <dgm:t>
        <a:bodyPr/>
        <a:lstStyle/>
        <a:p>
          <a:r>
            <a:rPr lang="en-US" b="0" i="0"/>
            <a:t>Ben Clements, MD - University of Vermont </a:t>
          </a:r>
          <a:endParaRPr lang="en-US"/>
        </a:p>
      </dgm:t>
    </dgm:pt>
    <dgm:pt modelId="{E4A46087-F55B-4816-B59B-EEA5FA70A1AB}" type="parTrans" cxnId="{8F3B395B-F719-488A-ADDC-A9763309ED71}">
      <dgm:prSet/>
      <dgm:spPr/>
      <dgm:t>
        <a:bodyPr/>
        <a:lstStyle/>
        <a:p>
          <a:endParaRPr lang="en-US"/>
        </a:p>
      </dgm:t>
    </dgm:pt>
    <dgm:pt modelId="{68FD30E9-60D5-4104-B87A-2D3343F058F7}" type="sibTrans" cxnId="{8F3B395B-F719-488A-ADDC-A9763309ED71}">
      <dgm:prSet/>
      <dgm:spPr/>
      <dgm:t>
        <a:bodyPr/>
        <a:lstStyle/>
        <a:p>
          <a:endParaRPr lang="en-US"/>
        </a:p>
      </dgm:t>
    </dgm:pt>
    <dgm:pt modelId="{74ECAD14-6C8E-46B3-9185-C5EF8D61EE74}" type="pres">
      <dgm:prSet presAssocID="{0094EC32-E828-449F-9643-96A26C5C8DBA}" presName="diagram" presStyleCnt="0">
        <dgm:presLayoutVars>
          <dgm:dir/>
          <dgm:resizeHandles val="exact"/>
        </dgm:presLayoutVars>
      </dgm:prSet>
      <dgm:spPr/>
    </dgm:pt>
    <dgm:pt modelId="{530AE27A-6517-4B56-9545-305D0CA97C06}" type="pres">
      <dgm:prSet presAssocID="{0F31F64C-B7AB-47B1-B945-A335B5104922}" presName="node" presStyleLbl="node1" presStyleIdx="0" presStyleCnt="9">
        <dgm:presLayoutVars>
          <dgm:bulletEnabled val="1"/>
        </dgm:presLayoutVars>
      </dgm:prSet>
      <dgm:spPr/>
    </dgm:pt>
    <dgm:pt modelId="{4CE31876-89AD-438E-A1D0-E2CEC9BB45C2}" type="pres">
      <dgm:prSet presAssocID="{8DC1710B-26B2-46E1-866E-873AEF8CDF6F}" presName="sibTrans" presStyleCnt="0"/>
      <dgm:spPr/>
    </dgm:pt>
    <dgm:pt modelId="{FCBC58D5-E4AE-4061-9292-DA772AD6BFB6}" type="pres">
      <dgm:prSet presAssocID="{5DD87194-21F9-468B-8EDA-E1D2FE17C782}" presName="node" presStyleLbl="node1" presStyleIdx="1" presStyleCnt="9">
        <dgm:presLayoutVars>
          <dgm:bulletEnabled val="1"/>
        </dgm:presLayoutVars>
      </dgm:prSet>
      <dgm:spPr/>
    </dgm:pt>
    <dgm:pt modelId="{A5BF8A70-FB8E-47B1-AFD8-29EB2C91ABF9}" type="pres">
      <dgm:prSet presAssocID="{16F7A9D9-0F5B-42B6-A8F1-D196D52005C6}" presName="sibTrans" presStyleCnt="0"/>
      <dgm:spPr/>
    </dgm:pt>
    <dgm:pt modelId="{BC2B87F2-3F19-48D6-B29C-4CC123A47159}" type="pres">
      <dgm:prSet presAssocID="{A409A20F-6B65-4B67-B194-485D45EB3C11}" presName="node" presStyleLbl="node1" presStyleIdx="2" presStyleCnt="9">
        <dgm:presLayoutVars>
          <dgm:bulletEnabled val="1"/>
        </dgm:presLayoutVars>
      </dgm:prSet>
      <dgm:spPr/>
    </dgm:pt>
    <dgm:pt modelId="{B7486B08-9CFE-4E8A-9F46-6F8D2911CEBF}" type="pres">
      <dgm:prSet presAssocID="{92B3A55C-CA76-4C9A-B362-2581AB7C9CF4}" presName="sibTrans" presStyleCnt="0"/>
      <dgm:spPr/>
    </dgm:pt>
    <dgm:pt modelId="{1F8CA178-8C03-47F2-A33E-B13A38CB1A65}" type="pres">
      <dgm:prSet presAssocID="{9CB11770-0565-4260-828A-F99F429ADC07}" presName="node" presStyleLbl="node1" presStyleIdx="3" presStyleCnt="9">
        <dgm:presLayoutVars>
          <dgm:bulletEnabled val="1"/>
        </dgm:presLayoutVars>
      </dgm:prSet>
      <dgm:spPr/>
    </dgm:pt>
    <dgm:pt modelId="{7EFE30CE-7C09-4796-A607-EA51937248B5}" type="pres">
      <dgm:prSet presAssocID="{D19D48EA-F6D8-40A1-AAE9-1D7FD29FC07C}" presName="sibTrans" presStyleCnt="0"/>
      <dgm:spPr/>
    </dgm:pt>
    <dgm:pt modelId="{916B5B21-9C42-4BFC-93AA-B72D784237A8}" type="pres">
      <dgm:prSet presAssocID="{A35C2AB0-A5A6-4D63-9306-6E8C34D46802}" presName="node" presStyleLbl="node1" presStyleIdx="4" presStyleCnt="9">
        <dgm:presLayoutVars>
          <dgm:bulletEnabled val="1"/>
        </dgm:presLayoutVars>
      </dgm:prSet>
      <dgm:spPr/>
    </dgm:pt>
    <dgm:pt modelId="{04362B47-AE62-4914-B80F-20C73CB5B6F9}" type="pres">
      <dgm:prSet presAssocID="{D527AD50-05D5-4272-AC96-71C4A37A42FD}" presName="sibTrans" presStyleCnt="0"/>
      <dgm:spPr/>
    </dgm:pt>
    <dgm:pt modelId="{A475D783-D241-4A9A-9B35-D1576D458377}" type="pres">
      <dgm:prSet presAssocID="{2D3C0F32-895C-4773-B16F-EDB84F11979F}" presName="node" presStyleLbl="node1" presStyleIdx="5" presStyleCnt="9">
        <dgm:presLayoutVars>
          <dgm:bulletEnabled val="1"/>
        </dgm:presLayoutVars>
      </dgm:prSet>
      <dgm:spPr/>
    </dgm:pt>
    <dgm:pt modelId="{BF9EEB7D-D3C3-4A21-8F7B-3BD77B4D02D1}" type="pres">
      <dgm:prSet presAssocID="{ED828675-DBB4-4BFA-BD10-ABF9714182A7}" presName="sibTrans" presStyleCnt="0"/>
      <dgm:spPr/>
    </dgm:pt>
    <dgm:pt modelId="{DB3ABAAD-8365-495F-9E79-FFABAA7126A1}" type="pres">
      <dgm:prSet presAssocID="{0F125E66-062F-4785-8667-848956993B69}" presName="node" presStyleLbl="node1" presStyleIdx="6" presStyleCnt="9">
        <dgm:presLayoutVars>
          <dgm:bulletEnabled val="1"/>
        </dgm:presLayoutVars>
      </dgm:prSet>
      <dgm:spPr/>
    </dgm:pt>
    <dgm:pt modelId="{E3F972CF-33BF-4985-8796-DD7BF49F779C}" type="pres">
      <dgm:prSet presAssocID="{EDCAD9F1-24A7-4316-96C9-9A401A7BB982}" presName="sibTrans" presStyleCnt="0"/>
      <dgm:spPr/>
    </dgm:pt>
    <dgm:pt modelId="{85AAA8D1-4369-4A1C-94B0-BED2DE972730}" type="pres">
      <dgm:prSet presAssocID="{42F4B5B5-E655-479F-AA20-1D8A43D9BECB}" presName="node" presStyleLbl="node1" presStyleIdx="7" presStyleCnt="9">
        <dgm:presLayoutVars>
          <dgm:bulletEnabled val="1"/>
        </dgm:presLayoutVars>
      </dgm:prSet>
      <dgm:spPr/>
    </dgm:pt>
    <dgm:pt modelId="{946029FF-28C7-4A0B-BEAA-CE131C1124D8}" type="pres">
      <dgm:prSet presAssocID="{5EDD0286-F71B-41B3-AC87-94A9190C4EB8}" presName="sibTrans" presStyleCnt="0"/>
      <dgm:spPr/>
    </dgm:pt>
    <dgm:pt modelId="{E1CDDE5F-80C3-479E-8CBD-26943171F188}" type="pres">
      <dgm:prSet presAssocID="{EF66F1D1-89C2-48F4-AFBB-BCA6FB09909F}" presName="node" presStyleLbl="node1" presStyleIdx="8" presStyleCnt="9">
        <dgm:presLayoutVars>
          <dgm:bulletEnabled val="1"/>
        </dgm:presLayoutVars>
      </dgm:prSet>
      <dgm:spPr/>
    </dgm:pt>
  </dgm:ptLst>
  <dgm:cxnLst>
    <dgm:cxn modelId="{3CD62D03-1486-4CCA-B9F5-79A65EC041C7}" srcId="{0094EC32-E828-449F-9643-96A26C5C8DBA}" destId="{42F4B5B5-E655-479F-AA20-1D8A43D9BECB}" srcOrd="7" destOrd="0" parTransId="{AB9BB3CB-F4AC-476A-B05D-6E937A0F18B8}" sibTransId="{5EDD0286-F71B-41B3-AC87-94A9190C4EB8}"/>
    <dgm:cxn modelId="{18E87711-DC80-4BB0-8395-13B28B8D7925}" srcId="{0094EC32-E828-449F-9643-96A26C5C8DBA}" destId="{2D3C0F32-895C-4773-B16F-EDB84F11979F}" srcOrd="5" destOrd="0" parTransId="{E38ED30B-94AA-4736-AFFA-DE7FD3DB36B9}" sibTransId="{ED828675-DBB4-4BFA-BD10-ABF9714182A7}"/>
    <dgm:cxn modelId="{D427AB29-7F49-4E6B-A29A-901C89872F5F}" srcId="{0094EC32-E828-449F-9643-96A26C5C8DBA}" destId="{9CB11770-0565-4260-828A-F99F429ADC07}" srcOrd="3" destOrd="0" parTransId="{DD903EA0-D222-49CD-AF53-854493B3D9A8}" sibTransId="{D19D48EA-F6D8-40A1-AAE9-1D7FD29FC07C}"/>
    <dgm:cxn modelId="{2B39782A-5CD0-4104-B207-C366D207A118}" srcId="{0094EC32-E828-449F-9643-96A26C5C8DBA}" destId="{0F31F64C-B7AB-47B1-B945-A335B5104922}" srcOrd="0" destOrd="0" parTransId="{7366F9DE-FB0A-4244-AA45-4BBF890F828A}" sibTransId="{8DC1710B-26B2-46E1-866E-873AEF8CDF6F}"/>
    <dgm:cxn modelId="{D59EF32E-240F-408F-BC9C-83C43850E74C}" srcId="{0094EC32-E828-449F-9643-96A26C5C8DBA}" destId="{A35C2AB0-A5A6-4D63-9306-6E8C34D46802}" srcOrd="4" destOrd="0" parTransId="{DA74C73C-A2C9-4043-BFCC-7CD42D33252B}" sibTransId="{D527AD50-05D5-4272-AC96-71C4A37A42FD}"/>
    <dgm:cxn modelId="{6DFEBB33-37C5-482F-BBB2-FDB06FD313DE}" type="presOf" srcId="{A35C2AB0-A5A6-4D63-9306-6E8C34D46802}" destId="{916B5B21-9C42-4BFC-93AA-B72D784237A8}" srcOrd="0" destOrd="0" presId="urn:microsoft.com/office/officeart/2005/8/layout/default"/>
    <dgm:cxn modelId="{8F3B395B-F719-488A-ADDC-A9763309ED71}" srcId="{0094EC32-E828-449F-9643-96A26C5C8DBA}" destId="{EF66F1D1-89C2-48F4-AFBB-BCA6FB09909F}" srcOrd="8" destOrd="0" parTransId="{E4A46087-F55B-4816-B59B-EEA5FA70A1AB}" sibTransId="{68FD30E9-60D5-4104-B87A-2D3343F058F7}"/>
    <dgm:cxn modelId="{94BD9C42-9B76-4E98-8A10-08EA77704A9A}" type="presOf" srcId="{0094EC32-E828-449F-9643-96A26C5C8DBA}" destId="{74ECAD14-6C8E-46B3-9185-C5EF8D61EE74}" srcOrd="0" destOrd="0" presId="urn:microsoft.com/office/officeart/2005/8/layout/default"/>
    <dgm:cxn modelId="{31302F48-ED68-442B-89F3-C3875AC281DD}" type="presOf" srcId="{0F31F64C-B7AB-47B1-B945-A335B5104922}" destId="{530AE27A-6517-4B56-9545-305D0CA97C06}" srcOrd="0" destOrd="0" presId="urn:microsoft.com/office/officeart/2005/8/layout/default"/>
    <dgm:cxn modelId="{6E096770-7882-4F78-B774-28B7BCD82587}" srcId="{0094EC32-E828-449F-9643-96A26C5C8DBA}" destId="{A409A20F-6B65-4B67-B194-485D45EB3C11}" srcOrd="2" destOrd="0" parTransId="{448D2A85-22E9-41E7-AC0C-2B76D1811974}" sibTransId="{92B3A55C-CA76-4C9A-B362-2581AB7C9CF4}"/>
    <dgm:cxn modelId="{7535E677-4FEA-42B3-93DD-735D007A119B}" type="presOf" srcId="{2D3C0F32-895C-4773-B16F-EDB84F11979F}" destId="{A475D783-D241-4A9A-9B35-D1576D458377}" srcOrd="0" destOrd="0" presId="urn:microsoft.com/office/officeart/2005/8/layout/default"/>
    <dgm:cxn modelId="{B774ED7B-E621-4C36-A5CC-BBD36E5A0935}" type="presOf" srcId="{5DD87194-21F9-468B-8EDA-E1D2FE17C782}" destId="{FCBC58D5-E4AE-4061-9292-DA772AD6BFB6}" srcOrd="0" destOrd="0" presId="urn:microsoft.com/office/officeart/2005/8/layout/default"/>
    <dgm:cxn modelId="{9043A080-8D44-4C6C-A147-D19544D39333}" type="presOf" srcId="{A409A20F-6B65-4B67-B194-485D45EB3C11}" destId="{BC2B87F2-3F19-48D6-B29C-4CC123A47159}" srcOrd="0" destOrd="0" presId="urn:microsoft.com/office/officeart/2005/8/layout/default"/>
    <dgm:cxn modelId="{B5DD6285-5347-49F0-9DFA-7941C90C298B}" type="presOf" srcId="{0F125E66-062F-4785-8667-848956993B69}" destId="{DB3ABAAD-8365-495F-9E79-FFABAA7126A1}" srcOrd="0" destOrd="0" presId="urn:microsoft.com/office/officeart/2005/8/layout/default"/>
    <dgm:cxn modelId="{76A4FB89-1A5A-4593-8F9E-756FCE2C0F8F}" srcId="{0094EC32-E828-449F-9643-96A26C5C8DBA}" destId="{5DD87194-21F9-468B-8EDA-E1D2FE17C782}" srcOrd="1" destOrd="0" parTransId="{AF338676-0DFA-498E-8594-E1B222F69DD9}" sibTransId="{16F7A9D9-0F5B-42B6-A8F1-D196D52005C6}"/>
    <dgm:cxn modelId="{F4DB8FAE-D5B0-45D9-90AD-3C528558E8C8}" type="presOf" srcId="{42F4B5B5-E655-479F-AA20-1D8A43D9BECB}" destId="{85AAA8D1-4369-4A1C-94B0-BED2DE972730}" srcOrd="0" destOrd="0" presId="urn:microsoft.com/office/officeart/2005/8/layout/default"/>
    <dgm:cxn modelId="{7ABA98BC-400B-4183-B617-8995BE0D92DC}" srcId="{0094EC32-E828-449F-9643-96A26C5C8DBA}" destId="{0F125E66-062F-4785-8667-848956993B69}" srcOrd="6" destOrd="0" parTransId="{0108E394-4B10-4A81-8AA6-F86FC930B7D6}" sibTransId="{EDCAD9F1-24A7-4316-96C9-9A401A7BB982}"/>
    <dgm:cxn modelId="{4B6CC9CE-3FE7-4F3C-9023-31D63C16A9EB}" type="presOf" srcId="{EF66F1D1-89C2-48F4-AFBB-BCA6FB09909F}" destId="{E1CDDE5F-80C3-479E-8CBD-26943171F188}" srcOrd="0" destOrd="0" presId="urn:microsoft.com/office/officeart/2005/8/layout/default"/>
    <dgm:cxn modelId="{15492CDF-D669-4216-B768-2DC1B749E47D}" type="presOf" srcId="{9CB11770-0565-4260-828A-F99F429ADC07}" destId="{1F8CA178-8C03-47F2-A33E-B13A38CB1A65}" srcOrd="0" destOrd="0" presId="urn:microsoft.com/office/officeart/2005/8/layout/default"/>
    <dgm:cxn modelId="{594C639B-12AC-4581-874A-463F8140F18F}" type="presParOf" srcId="{74ECAD14-6C8E-46B3-9185-C5EF8D61EE74}" destId="{530AE27A-6517-4B56-9545-305D0CA97C06}" srcOrd="0" destOrd="0" presId="urn:microsoft.com/office/officeart/2005/8/layout/default"/>
    <dgm:cxn modelId="{968B829C-961F-4001-A78D-5DE5E050A511}" type="presParOf" srcId="{74ECAD14-6C8E-46B3-9185-C5EF8D61EE74}" destId="{4CE31876-89AD-438E-A1D0-E2CEC9BB45C2}" srcOrd="1" destOrd="0" presId="urn:microsoft.com/office/officeart/2005/8/layout/default"/>
    <dgm:cxn modelId="{7694E1C2-5F52-42DF-B5B6-55712E0C763E}" type="presParOf" srcId="{74ECAD14-6C8E-46B3-9185-C5EF8D61EE74}" destId="{FCBC58D5-E4AE-4061-9292-DA772AD6BFB6}" srcOrd="2" destOrd="0" presId="urn:microsoft.com/office/officeart/2005/8/layout/default"/>
    <dgm:cxn modelId="{82E52026-753B-464D-A273-1EA292C6E46D}" type="presParOf" srcId="{74ECAD14-6C8E-46B3-9185-C5EF8D61EE74}" destId="{A5BF8A70-FB8E-47B1-AFD8-29EB2C91ABF9}" srcOrd="3" destOrd="0" presId="urn:microsoft.com/office/officeart/2005/8/layout/default"/>
    <dgm:cxn modelId="{714611F2-5CBF-44E8-A187-6312279650A2}" type="presParOf" srcId="{74ECAD14-6C8E-46B3-9185-C5EF8D61EE74}" destId="{BC2B87F2-3F19-48D6-B29C-4CC123A47159}" srcOrd="4" destOrd="0" presId="urn:microsoft.com/office/officeart/2005/8/layout/default"/>
    <dgm:cxn modelId="{132C9C74-23E3-4EAC-9ECF-9ED23CC3B927}" type="presParOf" srcId="{74ECAD14-6C8E-46B3-9185-C5EF8D61EE74}" destId="{B7486B08-9CFE-4E8A-9F46-6F8D2911CEBF}" srcOrd="5" destOrd="0" presId="urn:microsoft.com/office/officeart/2005/8/layout/default"/>
    <dgm:cxn modelId="{F83E4819-6F53-4C80-A6FF-C6878B7D5ADE}" type="presParOf" srcId="{74ECAD14-6C8E-46B3-9185-C5EF8D61EE74}" destId="{1F8CA178-8C03-47F2-A33E-B13A38CB1A65}" srcOrd="6" destOrd="0" presId="urn:microsoft.com/office/officeart/2005/8/layout/default"/>
    <dgm:cxn modelId="{E3C57791-F52D-4A9A-997F-AC746405BEEE}" type="presParOf" srcId="{74ECAD14-6C8E-46B3-9185-C5EF8D61EE74}" destId="{7EFE30CE-7C09-4796-A607-EA51937248B5}" srcOrd="7" destOrd="0" presId="urn:microsoft.com/office/officeart/2005/8/layout/default"/>
    <dgm:cxn modelId="{B3B5281E-4F16-4A59-9976-EC18FA1FC5E8}" type="presParOf" srcId="{74ECAD14-6C8E-46B3-9185-C5EF8D61EE74}" destId="{916B5B21-9C42-4BFC-93AA-B72D784237A8}" srcOrd="8" destOrd="0" presId="urn:microsoft.com/office/officeart/2005/8/layout/default"/>
    <dgm:cxn modelId="{168596AF-1A30-432C-A875-A2A53DB90EB3}" type="presParOf" srcId="{74ECAD14-6C8E-46B3-9185-C5EF8D61EE74}" destId="{04362B47-AE62-4914-B80F-20C73CB5B6F9}" srcOrd="9" destOrd="0" presId="urn:microsoft.com/office/officeart/2005/8/layout/default"/>
    <dgm:cxn modelId="{F32EBA5A-5F6A-4F4B-924F-88751D68721B}" type="presParOf" srcId="{74ECAD14-6C8E-46B3-9185-C5EF8D61EE74}" destId="{A475D783-D241-4A9A-9B35-D1576D458377}" srcOrd="10" destOrd="0" presId="urn:microsoft.com/office/officeart/2005/8/layout/default"/>
    <dgm:cxn modelId="{573C3C0C-CA1C-4DA9-A1CE-C38A9F7E1609}" type="presParOf" srcId="{74ECAD14-6C8E-46B3-9185-C5EF8D61EE74}" destId="{BF9EEB7D-D3C3-4A21-8F7B-3BD77B4D02D1}" srcOrd="11" destOrd="0" presId="urn:microsoft.com/office/officeart/2005/8/layout/default"/>
    <dgm:cxn modelId="{F25352D2-C1A5-416A-AAA4-9DFC6233B35C}" type="presParOf" srcId="{74ECAD14-6C8E-46B3-9185-C5EF8D61EE74}" destId="{DB3ABAAD-8365-495F-9E79-FFABAA7126A1}" srcOrd="12" destOrd="0" presId="urn:microsoft.com/office/officeart/2005/8/layout/default"/>
    <dgm:cxn modelId="{48091C68-41BE-4DA4-ACA7-8B350D708687}" type="presParOf" srcId="{74ECAD14-6C8E-46B3-9185-C5EF8D61EE74}" destId="{E3F972CF-33BF-4985-8796-DD7BF49F779C}" srcOrd="13" destOrd="0" presId="urn:microsoft.com/office/officeart/2005/8/layout/default"/>
    <dgm:cxn modelId="{F801AB82-898A-4129-BE37-316A9ECB4C8C}" type="presParOf" srcId="{74ECAD14-6C8E-46B3-9185-C5EF8D61EE74}" destId="{85AAA8D1-4369-4A1C-94B0-BED2DE972730}" srcOrd="14" destOrd="0" presId="urn:microsoft.com/office/officeart/2005/8/layout/default"/>
    <dgm:cxn modelId="{93E4CB9D-2D11-408C-9A3E-7BDE0C37C81D}" type="presParOf" srcId="{74ECAD14-6C8E-46B3-9185-C5EF8D61EE74}" destId="{946029FF-28C7-4A0B-BEAA-CE131C1124D8}" srcOrd="15" destOrd="0" presId="urn:microsoft.com/office/officeart/2005/8/layout/default"/>
    <dgm:cxn modelId="{766CC8C5-CBEB-4309-8A38-8408C9FACC71}" type="presParOf" srcId="{74ECAD14-6C8E-46B3-9185-C5EF8D61EE74}" destId="{E1CDDE5F-80C3-479E-8CBD-26943171F188}"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94EC32-E828-449F-9643-96A26C5C8DBA}" type="doc">
      <dgm:prSet loTypeId="urn:microsoft.com/office/officeart/2005/8/layout/default" loCatId="list" qsTypeId="urn:microsoft.com/office/officeart/2005/8/quickstyle/simple1" qsCatId="simple" csTypeId="urn:microsoft.com/office/officeart/2005/8/colors/accent5_4" csCatId="accent5" phldr="1"/>
      <dgm:spPr/>
      <dgm:t>
        <a:bodyPr/>
        <a:lstStyle/>
        <a:p>
          <a:endParaRPr lang="en-US"/>
        </a:p>
      </dgm:t>
    </dgm:pt>
    <dgm:pt modelId="{0F31F64C-B7AB-47B1-B945-A335B5104922}">
      <dgm:prSet/>
      <dgm:spPr/>
      <dgm:t>
        <a:bodyPr/>
        <a:lstStyle/>
        <a:p>
          <a:r>
            <a:rPr lang="en-US" b="0" i="0" dirty="0"/>
            <a:t>Dave Stromberg, MD - UNM Family and Community Medicine</a:t>
          </a:r>
          <a:endParaRPr lang="en-US" dirty="0"/>
        </a:p>
      </dgm:t>
    </dgm:pt>
    <dgm:pt modelId="{7366F9DE-FB0A-4244-AA45-4BBF890F828A}" type="parTrans" cxnId="{2B39782A-5CD0-4104-B207-C366D207A118}">
      <dgm:prSet/>
      <dgm:spPr/>
      <dgm:t>
        <a:bodyPr/>
        <a:lstStyle/>
        <a:p>
          <a:endParaRPr lang="en-US"/>
        </a:p>
      </dgm:t>
    </dgm:pt>
    <dgm:pt modelId="{8DC1710B-26B2-46E1-866E-873AEF8CDF6F}" type="sibTrans" cxnId="{2B39782A-5CD0-4104-B207-C366D207A118}">
      <dgm:prSet/>
      <dgm:spPr/>
      <dgm:t>
        <a:bodyPr/>
        <a:lstStyle/>
        <a:p>
          <a:endParaRPr lang="en-US"/>
        </a:p>
      </dgm:t>
    </dgm:pt>
    <dgm:pt modelId="{5DD87194-21F9-468B-8EDA-E1D2FE17C782}">
      <dgm:prSet/>
      <dgm:spPr/>
      <dgm:t>
        <a:bodyPr/>
        <a:lstStyle/>
        <a:p>
          <a:r>
            <a:rPr lang="en-US" b="0" i="0" dirty="0"/>
            <a:t>Jeffrey Pierce, MD - Contra Costa Family Medicine Residency Program</a:t>
          </a:r>
          <a:endParaRPr lang="en-US" dirty="0"/>
        </a:p>
      </dgm:t>
    </dgm:pt>
    <dgm:pt modelId="{AF338676-0DFA-498E-8594-E1B222F69DD9}" type="parTrans" cxnId="{76A4FB89-1A5A-4593-8F9E-756FCE2C0F8F}">
      <dgm:prSet/>
      <dgm:spPr/>
      <dgm:t>
        <a:bodyPr/>
        <a:lstStyle/>
        <a:p>
          <a:endParaRPr lang="en-US"/>
        </a:p>
      </dgm:t>
    </dgm:pt>
    <dgm:pt modelId="{16F7A9D9-0F5B-42B6-A8F1-D196D52005C6}" type="sibTrans" cxnId="{76A4FB89-1A5A-4593-8F9E-756FCE2C0F8F}">
      <dgm:prSet/>
      <dgm:spPr/>
      <dgm:t>
        <a:bodyPr/>
        <a:lstStyle/>
        <a:p>
          <a:endParaRPr lang="en-US"/>
        </a:p>
      </dgm:t>
    </dgm:pt>
    <dgm:pt modelId="{A409A20F-6B65-4B67-B194-485D45EB3C11}">
      <dgm:prSet/>
      <dgm:spPr/>
      <dgm:t>
        <a:bodyPr/>
        <a:lstStyle/>
        <a:p>
          <a:r>
            <a:rPr lang="en-US" b="0" i="0" dirty="0"/>
            <a:t>Nicholas LeFevre, MD - University of Missouri-Columbia</a:t>
          </a:r>
          <a:endParaRPr lang="en-US" dirty="0"/>
        </a:p>
      </dgm:t>
    </dgm:pt>
    <dgm:pt modelId="{448D2A85-22E9-41E7-AC0C-2B76D1811974}" type="parTrans" cxnId="{6E096770-7882-4F78-B774-28B7BCD82587}">
      <dgm:prSet/>
      <dgm:spPr/>
      <dgm:t>
        <a:bodyPr/>
        <a:lstStyle/>
        <a:p>
          <a:endParaRPr lang="en-US"/>
        </a:p>
      </dgm:t>
    </dgm:pt>
    <dgm:pt modelId="{92B3A55C-CA76-4C9A-B362-2581AB7C9CF4}" type="sibTrans" cxnId="{6E096770-7882-4F78-B774-28B7BCD82587}">
      <dgm:prSet/>
      <dgm:spPr/>
      <dgm:t>
        <a:bodyPr/>
        <a:lstStyle/>
        <a:p>
          <a:endParaRPr lang="en-US"/>
        </a:p>
      </dgm:t>
    </dgm:pt>
    <dgm:pt modelId="{9CB11770-0565-4260-828A-F99F429ADC07}">
      <dgm:prSet/>
      <dgm:spPr/>
      <dgm:t>
        <a:bodyPr/>
        <a:lstStyle/>
        <a:p>
          <a:r>
            <a:rPr lang="en-US" b="0" i="0" dirty="0"/>
            <a:t>Neil Jayasekera, MD - Contra Costa Family Medicine Residency Program</a:t>
          </a:r>
          <a:endParaRPr lang="en-US" dirty="0"/>
        </a:p>
      </dgm:t>
    </dgm:pt>
    <dgm:pt modelId="{DD903EA0-D222-49CD-AF53-854493B3D9A8}" type="parTrans" cxnId="{D427AB29-7F49-4E6B-A29A-901C89872F5F}">
      <dgm:prSet/>
      <dgm:spPr/>
      <dgm:t>
        <a:bodyPr/>
        <a:lstStyle/>
        <a:p>
          <a:endParaRPr lang="en-US"/>
        </a:p>
      </dgm:t>
    </dgm:pt>
    <dgm:pt modelId="{D19D48EA-F6D8-40A1-AAE9-1D7FD29FC07C}" type="sibTrans" cxnId="{D427AB29-7F49-4E6B-A29A-901C89872F5F}">
      <dgm:prSet/>
      <dgm:spPr/>
      <dgm:t>
        <a:bodyPr/>
        <a:lstStyle/>
        <a:p>
          <a:endParaRPr lang="en-US"/>
        </a:p>
      </dgm:t>
    </dgm:pt>
    <dgm:pt modelId="{A35C2AB0-A5A6-4D63-9306-6E8C34D46802}">
      <dgm:prSet/>
      <dgm:spPr/>
      <dgm:t>
        <a:bodyPr/>
        <a:lstStyle/>
        <a:p>
          <a:r>
            <a:rPr lang="en-US" b="0" i="0" dirty="0"/>
            <a:t>Matthew Fentress, MD - Contra Costa Family Medicine Residency Program</a:t>
          </a:r>
          <a:endParaRPr lang="en-US" dirty="0"/>
        </a:p>
      </dgm:t>
    </dgm:pt>
    <dgm:pt modelId="{DA74C73C-A2C9-4043-BFCC-7CD42D33252B}" type="parTrans" cxnId="{D59EF32E-240F-408F-BC9C-83C43850E74C}">
      <dgm:prSet/>
      <dgm:spPr/>
      <dgm:t>
        <a:bodyPr/>
        <a:lstStyle/>
        <a:p>
          <a:endParaRPr lang="en-US"/>
        </a:p>
      </dgm:t>
    </dgm:pt>
    <dgm:pt modelId="{D527AD50-05D5-4272-AC96-71C4A37A42FD}" type="sibTrans" cxnId="{D59EF32E-240F-408F-BC9C-83C43850E74C}">
      <dgm:prSet/>
      <dgm:spPr/>
      <dgm:t>
        <a:bodyPr/>
        <a:lstStyle/>
        <a:p>
          <a:endParaRPr lang="en-US"/>
        </a:p>
      </dgm:t>
    </dgm:pt>
    <dgm:pt modelId="{2D3C0F32-895C-4773-B16F-EDB84F11979F}">
      <dgm:prSet/>
      <dgm:spPr/>
      <dgm:t>
        <a:bodyPr/>
        <a:lstStyle/>
        <a:p>
          <a:r>
            <a:rPr lang="en-US" b="0" i="0" dirty="0"/>
            <a:t>Lauren Nadkarni, MD - </a:t>
          </a:r>
          <a:r>
            <a:rPr lang="en-US" b="0" i="0" u="none" dirty="0"/>
            <a:t>Central Maine Medical Center</a:t>
          </a:r>
          <a:endParaRPr lang="en-US" dirty="0"/>
        </a:p>
      </dgm:t>
    </dgm:pt>
    <dgm:pt modelId="{E38ED30B-94AA-4736-AFFA-DE7FD3DB36B9}" type="parTrans" cxnId="{18E87711-DC80-4BB0-8395-13B28B8D7925}">
      <dgm:prSet/>
      <dgm:spPr/>
      <dgm:t>
        <a:bodyPr/>
        <a:lstStyle/>
        <a:p>
          <a:endParaRPr lang="en-US"/>
        </a:p>
      </dgm:t>
    </dgm:pt>
    <dgm:pt modelId="{ED828675-DBB4-4BFA-BD10-ABF9714182A7}" type="sibTrans" cxnId="{18E87711-DC80-4BB0-8395-13B28B8D7925}">
      <dgm:prSet/>
      <dgm:spPr/>
      <dgm:t>
        <a:bodyPr/>
        <a:lstStyle/>
        <a:p>
          <a:endParaRPr lang="en-US"/>
        </a:p>
      </dgm:t>
    </dgm:pt>
    <dgm:pt modelId="{0F125E66-062F-4785-8667-848956993B69}">
      <dgm:prSet/>
      <dgm:spPr/>
      <dgm:t>
        <a:bodyPr/>
        <a:lstStyle/>
        <a:p>
          <a:r>
            <a:rPr lang="en-US" b="0" i="0" dirty="0"/>
            <a:t>Joy Shen-Wagner, MD - University of South Carolina Greenville</a:t>
          </a:r>
          <a:endParaRPr lang="en-US" dirty="0"/>
        </a:p>
      </dgm:t>
    </dgm:pt>
    <dgm:pt modelId="{0108E394-4B10-4A81-8AA6-F86FC930B7D6}" type="parTrans" cxnId="{7ABA98BC-400B-4183-B617-8995BE0D92DC}">
      <dgm:prSet/>
      <dgm:spPr/>
      <dgm:t>
        <a:bodyPr/>
        <a:lstStyle/>
        <a:p>
          <a:endParaRPr lang="en-US"/>
        </a:p>
      </dgm:t>
    </dgm:pt>
    <dgm:pt modelId="{EDCAD9F1-24A7-4316-96C9-9A401A7BB982}" type="sibTrans" cxnId="{7ABA98BC-400B-4183-B617-8995BE0D92DC}">
      <dgm:prSet/>
      <dgm:spPr/>
      <dgm:t>
        <a:bodyPr/>
        <a:lstStyle/>
        <a:p>
          <a:endParaRPr lang="en-US"/>
        </a:p>
      </dgm:t>
    </dgm:pt>
    <dgm:pt modelId="{75C4FED8-D75B-4B63-A083-2EBF4DEA065D}">
      <dgm:prSet/>
      <dgm:spPr/>
      <dgm:t>
        <a:bodyPr/>
        <a:lstStyle/>
        <a:p>
          <a:r>
            <a:rPr lang="en-US" dirty="0"/>
            <a:t>Maysoon Hamed, MD - University of Texas Family and Community Medicine</a:t>
          </a:r>
        </a:p>
      </dgm:t>
    </dgm:pt>
    <dgm:pt modelId="{4DD69DFF-E5E9-48CC-A8E5-6A03B99FEB74}" type="parTrans" cxnId="{68FFAE51-DCA8-43EB-9446-4FA3280BD33E}">
      <dgm:prSet/>
      <dgm:spPr/>
      <dgm:t>
        <a:bodyPr/>
        <a:lstStyle/>
        <a:p>
          <a:endParaRPr lang="en-US"/>
        </a:p>
      </dgm:t>
    </dgm:pt>
    <dgm:pt modelId="{368E554D-C238-4263-B829-725D9C607AC0}" type="sibTrans" cxnId="{68FFAE51-DCA8-43EB-9446-4FA3280BD33E}">
      <dgm:prSet/>
      <dgm:spPr/>
      <dgm:t>
        <a:bodyPr/>
        <a:lstStyle/>
        <a:p>
          <a:endParaRPr lang="en-US"/>
        </a:p>
      </dgm:t>
    </dgm:pt>
    <dgm:pt modelId="{1AE4E40D-65CB-455D-A50F-D255DF77D7E7}">
      <dgm:prSet/>
      <dgm:spPr/>
      <dgm:t>
        <a:bodyPr/>
        <a:lstStyle/>
        <a:p>
          <a:r>
            <a:rPr lang="en-US" dirty="0"/>
            <a:t>Daniela Lobo, MD - Indiana University</a:t>
          </a:r>
        </a:p>
      </dgm:t>
    </dgm:pt>
    <dgm:pt modelId="{8121F6E8-A566-43AC-A95A-F284DE8758E1}" type="parTrans" cxnId="{963FFF73-AD86-4486-9E81-1EEBABA1830A}">
      <dgm:prSet/>
      <dgm:spPr/>
      <dgm:t>
        <a:bodyPr/>
        <a:lstStyle/>
        <a:p>
          <a:endParaRPr lang="en-US"/>
        </a:p>
      </dgm:t>
    </dgm:pt>
    <dgm:pt modelId="{5A3302F5-24BA-4991-AD21-1A2556E21A22}" type="sibTrans" cxnId="{963FFF73-AD86-4486-9E81-1EEBABA1830A}">
      <dgm:prSet/>
      <dgm:spPr/>
      <dgm:t>
        <a:bodyPr/>
        <a:lstStyle/>
        <a:p>
          <a:endParaRPr lang="en-US"/>
        </a:p>
      </dgm:t>
    </dgm:pt>
    <dgm:pt modelId="{70887635-6581-41B6-B420-2C9838F5D96F}">
      <dgm:prSet/>
      <dgm:spPr/>
      <dgm:t>
        <a:bodyPr/>
        <a:lstStyle/>
        <a:p>
          <a:r>
            <a:rPr lang="en-US" dirty="0"/>
            <a:t>Paul </a:t>
          </a:r>
          <a:r>
            <a:rPr lang="en-US" b="0" i="0" dirty="0" err="1"/>
            <a:t>Bornemann</a:t>
          </a:r>
          <a:r>
            <a:rPr lang="en-US" b="0" i="0" dirty="0"/>
            <a:t>, MD -  Lexington Medical Center </a:t>
          </a:r>
          <a:endParaRPr lang="en-US" dirty="0"/>
        </a:p>
      </dgm:t>
    </dgm:pt>
    <dgm:pt modelId="{B4FF2642-4709-42CF-AC54-158AACDC1E2A}" type="parTrans" cxnId="{713EF178-EB7B-4572-8F9A-46AB62D2633F}">
      <dgm:prSet/>
      <dgm:spPr/>
      <dgm:t>
        <a:bodyPr/>
        <a:lstStyle/>
        <a:p>
          <a:endParaRPr lang="en-US"/>
        </a:p>
      </dgm:t>
    </dgm:pt>
    <dgm:pt modelId="{260CA4DB-87C3-4E16-BA14-898367E5F6C7}" type="sibTrans" cxnId="{713EF178-EB7B-4572-8F9A-46AB62D2633F}">
      <dgm:prSet/>
      <dgm:spPr/>
      <dgm:t>
        <a:bodyPr/>
        <a:lstStyle/>
        <a:p>
          <a:endParaRPr lang="en-US"/>
        </a:p>
      </dgm:t>
    </dgm:pt>
    <dgm:pt modelId="{74ECAD14-6C8E-46B3-9185-C5EF8D61EE74}" type="pres">
      <dgm:prSet presAssocID="{0094EC32-E828-449F-9643-96A26C5C8DBA}" presName="diagram" presStyleCnt="0">
        <dgm:presLayoutVars>
          <dgm:dir/>
          <dgm:resizeHandles val="exact"/>
        </dgm:presLayoutVars>
      </dgm:prSet>
      <dgm:spPr/>
    </dgm:pt>
    <dgm:pt modelId="{530AE27A-6517-4B56-9545-305D0CA97C06}" type="pres">
      <dgm:prSet presAssocID="{0F31F64C-B7AB-47B1-B945-A335B5104922}" presName="node" presStyleLbl="node1" presStyleIdx="0" presStyleCnt="10">
        <dgm:presLayoutVars>
          <dgm:bulletEnabled val="1"/>
        </dgm:presLayoutVars>
      </dgm:prSet>
      <dgm:spPr/>
    </dgm:pt>
    <dgm:pt modelId="{4CE31876-89AD-438E-A1D0-E2CEC9BB45C2}" type="pres">
      <dgm:prSet presAssocID="{8DC1710B-26B2-46E1-866E-873AEF8CDF6F}" presName="sibTrans" presStyleCnt="0"/>
      <dgm:spPr/>
    </dgm:pt>
    <dgm:pt modelId="{FCBC58D5-E4AE-4061-9292-DA772AD6BFB6}" type="pres">
      <dgm:prSet presAssocID="{5DD87194-21F9-468B-8EDA-E1D2FE17C782}" presName="node" presStyleLbl="node1" presStyleIdx="1" presStyleCnt="10">
        <dgm:presLayoutVars>
          <dgm:bulletEnabled val="1"/>
        </dgm:presLayoutVars>
      </dgm:prSet>
      <dgm:spPr/>
    </dgm:pt>
    <dgm:pt modelId="{A5BF8A70-FB8E-47B1-AFD8-29EB2C91ABF9}" type="pres">
      <dgm:prSet presAssocID="{16F7A9D9-0F5B-42B6-A8F1-D196D52005C6}" presName="sibTrans" presStyleCnt="0"/>
      <dgm:spPr/>
    </dgm:pt>
    <dgm:pt modelId="{BC2B87F2-3F19-48D6-B29C-4CC123A47159}" type="pres">
      <dgm:prSet presAssocID="{A409A20F-6B65-4B67-B194-485D45EB3C11}" presName="node" presStyleLbl="node1" presStyleIdx="2" presStyleCnt="10">
        <dgm:presLayoutVars>
          <dgm:bulletEnabled val="1"/>
        </dgm:presLayoutVars>
      </dgm:prSet>
      <dgm:spPr/>
    </dgm:pt>
    <dgm:pt modelId="{B7486B08-9CFE-4E8A-9F46-6F8D2911CEBF}" type="pres">
      <dgm:prSet presAssocID="{92B3A55C-CA76-4C9A-B362-2581AB7C9CF4}" presName="sibTrans" presStyleCnt="0"/>
      <dgm:spPr/>
    </dgm:pt>
    <dgm:pt modelId="{1F8CA178-8C03-47F2-A33E-B13A38CB1A65}" type="pres">
      <dgm:prSet presAssocID="{9CB11770-0565-4260-828A-F99F429ADC07}" presName="node" presStyleLbl="node1" presStyleIdx="3" presStyleCnt="10">
        <dgm:presLayoutVars>
          <dgm:bulletEnabled val="1"/>
        </dgm:presLayoutVars>
      </dgm:prSet>
      <dgm:spPr/>
    </dgm:pt>
    <dgm:pt modelId="{7EFE30CE-7C09-4796-A607-EA51937248B5}" type="pres">
      <dgm:prSet presAssocID="{D19D48EA-F6D8-40A1-AAE9-1D7FD29FC07C}" presName="sibTrans" presStyleCnt="0"/>
      <dgm:spPr/>
    </dgm:pt>
    <dgm:pt modelId="{916B5B21-9C42-4BFC-93AA-B72D784237A8}" type="pres">
      <dgm:prSet presAssocID="{A35C2AB0-A5A6-4D63-9306-6E8C34D46802}" presName="node" presStyleLbl="node1" presStyleIdx="4" presStyleCnt="10">
        <dgm:presLayoutVars>
          <dgm:bulletEnabled val="1"/>
        </dgm:presLayoutVars>
      </dgm:prSet>
      <dgm:spPr/>
    </dgm:pt>
    <dgm:pt modelId="{04362B47-AE62-4914-B80F-20C73CB5B6F9}" type="pres">
      <dgm:prSet presAssocID="{D527AD50-05D5-4272-AC96-71C4A37A42FD}" presName="sibTrans" presStyleCnt="0"/>
      <dgm:spPr/>
    </dgm:pt>
    <dgm:pt modelId="{A475D783-D241-4A9A-9B35-D1576D458377}" type="pres">
      <dgm:prSet presAssocID="{2D3C0F32-895C-4773-B16F-EDB84F11979F}" presName="node" presStyleLbl="node1" presStyleIdx="5" presStyleCnt="10">
        <dgm:presLayoutVars>
          <dgm:bulletEnabled val="1"/>
        </dgm:presLayoutVars>
      </dgm:prSet>
      <dgm:spPr/>
    </dgm:pt>
    <dgm:pt modelId="{BF9EEB7D-D3C3-4A21-8F7B-3BD77B4D02D1}" type="pres">
      <dgm:prSet presAssocID="{ED828675-DBB4-4BFA-BD10-ABF9714182A7}" presName="sibTrans" presStyleCnt="0"/>
      <dgm:spPr/>
    </dgm:pt>
    <dgm:pt modelId="{DB3ABAAD-8365-495F-9E79-FFABAA7126A1}" type="pres">
      <dgm:prSet presAssocID="{0F125E66-062F-4785-8667-848956993B69}" presName="node" presStyleLbl="node1" presStyleIdx="6" presStyleCnt="10">
        <dgm:presLayoutVars>
          <dgm:bulletEnabled val="1"/>
        </dgm:presLayoutVars>
      </dgm:prSet>
      <dgm:spPr/>
    </dgm:pt>
    <dgm:pt modelId="{E3F972CF-33BF-4985-8796-DD7BF49F779C}" type="pres">
      <dgm:prSet presAssocID="{EDCAD9F1-24A7-4316-96C9-9A401A7BB982}" presName="sibTrans" presStyleCnt="0"/>
      <dgm:spPr/>
    </dgm:pt>
    <dgm:pt modelId="{03E0D807-BD55-4E4A-8208-A4637E328B40}" type="pres">
      <dgm:prSet presAssocID="{75C4FED8-D75B-4B63-A083-2EBF4DEA065D}" presName="node" presStyleLbl="node1" presStyleIdx="7" presStyleCnt="10">
        <dgm:presLayoutVars>
          <dgm:bulletEnabled val="1"/>
        </dgm:presLayoutVars>
      </dgm:prSet>
      <dgm:spPr/>
    </dgm:pt>
    <dgm:pt modelId="{38511EFE-9C82-4D52-A46E-5409E288C993}" type="pres">
      <dgm:prSet presAssocID="{368E554D-C238-4263-B829-725D9C607AC0}" presName="sibTrans" presStyleCnt="0"/>
      <dgm:spPr/>
    </dgm:pt>
    <dgm:pt modelId="{44C76CED-BA1C-4C57-935A-C146CF43E679}" type="pres">
      <dgm:prSet presAssocID="{1AE4E40D-65CB-455D-A50F-D255DF77D7E7}" presName="node" presStyleLbl="node1" presStyleIdx="8" presStyleCnt="10">
        <dgm:presLayoutVars>
          <dgm:bulletEnabled val="1"/>
        </dgm:presLayoutVars>
      </dgm:prSet>
      <dgm:spPr/>
    </dgm:pt>
    <dgm:pt modelId="{E62D61DC-B504-43B3-9204-9939A96EA773}" type="pres">
      <dgm:prSet presAssocID="{5A3302F5-24BA-4991-AD21-1A2556E21A22}" presName="sibTrans" presStyleCnt="0"/>
      <dgm:spPr/>
    </dgm:pt>
    <dgm:pt modelId="{A269335A-A4E6-4969-A4C6-B4306E442A96}" type="pres">
      <dgm:prSet presAssocID="{70887635-6581-41B6-B420-2C9838F5D96F}" presName="node" presStyleLbl="node1" presStyleIdx="9" presStyleCnt="10">
        <dgm:presLayoutVars>
          <dgm:bulletEnabled val="1"/>
        </dgm:presLayoutVars>
      </dgm:prSet>
      <dgm:spPr/>
    </dgm:pt>
  </dgm:ptLst>
  <dgm:cxnLst>
    <dgm:cxn modelId="{18E87711-DC80-4BB0-8395-13B28B8D7925}" srcId="{0094EC32-E828-449F-9643-96A26C5C8DBA}" destId="{2D3C0F32-895C-4773-B16F-EDB84F11979F}" srcOrd="5" destOrd="0" parTransId="{E38ED30B-94AA-4736-AFFA-DE7FD3DB36B9}" sibTransId="{ED828675-DBB4-4BFA-BD10-ABF9714182A7}"/>
    <dgm:cxn modelId="{D427AB29-7F49-4E6B-A29A-901C89872F5F}" srcId="{0094EC32-E828-449F-9643-96A26C5C8DBA}" destId="{9CB11770-0565-4260-828A-F99F429ADC07}" srcOrd="3" destOrd="0" parTransId="{DD903EA0-D222-49CD-AF53-854493B3D9A8}" sibTransId="{D19D48EA-F6D8-40A1-AAE9-1D7FD29FC07C}"/>
    <dgm:cxn modelId="{2B39782A-5CD0-4104-B207-C366D207A118}" srcId="{0094EC32-E828-449F-9643-96A26C5C8DBA}" destId="{0F31F64C-B7AB-47B1-B945-A335B5104922}" srcOrd="0" destOrd="0" parTransId="{7366F9DE-FB0A-4244-AA45-4BBF890F828A}" sibTransId="{8DC1710B-26B2-46E1-866E-873AEF8CDF6F}"/>
    <dgm:cxn modelId="{D59EF32E-240F-408F-BC9C-83C43850E74C}" srcId="{0094EC32-E828-449F-9643-96A26C5C8DBA}" destId="{A35C2AB0-A5A6-4D63-9306-6E8C34D46802}" srcOrd="4" destOrd="0" parTransId="{DA74C73C-A2C9-4043-BFCC-7CD42D33252B}" sibTransId="{D527AD50-05D5-4272-AC96-71C4A37A42FD}"/>
    <dgm:cxn modelId="{6DFEBB33-37C5-482F-BBB2-FDB06FD313DE}" type="presOf" srcId="{A35C2AB0-A5A6-4D63-9306-6E8C34D46802}" destId="{916B5B21-9C42-4BFC-93AA-B72D784237A8}" srcOrd="0" destOrd="0" presId="urn:microsoft.com/office/officeart/2005/8/layout/default"/>
    <dgm:cxn modelId="{94BD9C42-9B76-4E98-8A10-08EA77704A9A}" type="presOf" srcId="{0094EC32-E828-449F-9643-96A26C5C8DBA}" destId="{74ECAD14-6C8E-46B3-9185-C5EF8D61EE74}" srcOrd="0" destOrd="0" presId="urn:microsoft.com/office/officeart/2005/8/layout/default"/>
    <dgm:cxn modelId="{31302F48-ED68-442B-89F3-C3875AC281DD}" type="presOf" srcId="{0F31F64C-B7AB-47B1-B945-A335B5104922}" destId="{530AE27A-6517-4B56-9545-305D0CA97C06}" srcOrd="0" destOrd="0" presId="urn:microsoft.com/office/officeart/2005/8/layout/default"/>
    <dgm:cxn modelId="{B9710D50-315B-4066-9AFB-AA0FCEAD6B13}" type="presOf" srcId="{75C4FED8-D75B-4B63-A083-2EBF4DEA065D}" destId="{03E0D807-BD55-4E4A-8208-A4637E328B40}" srcOrd="0" destOrd="0" presId="urn:microsoft.com/office/officeart/2005/8/layout/default"/>
    <dgm:cxn modelId="{6E096770-7882-4F78-B774-28B7BCD82587}" srcId="{0094EC32-E828-449F-9643-96A26C5C8DBA}" destId="{A409A20F-6B65-4B67-B194-485D45EB3C11}" srcOrd="2" destOrd="0" parTransId="{448D2A85-22E9-41E7-AC0C-2B76D1811974}" sibTransId="{92B3A55C-CA76-4C9A-B362-2581AB7C9CF4}"/>
    <dgm:cxn modelId="{68FFAE51-DCA8-43EB-9446-4FA3280BD33E}" srcId="{0094EC32-E828-449F-9643-96A26C5C8DBA}" destId="{75C4FED8-D75B-4B63-A083-2EBF4DEA065D}" srcOrd="7" destOrd="0" parTransId="{4DD69DFF-E5E9-48CC-A8E5-6A03B99FEB74}" sibTransId="{368E554D-C238-4263-B829-725D9C607AC0}"/>
    <dgm:cxn modelId="{963FFF73-AD86-4486-9E81-1EEBABA1830A}" srcId="{0094EC32-E828-449F-9643-96A26C5C8DBA}" destId="{1AE4E40D-65CB-455D-A50F-D255DF77D7E7}" srcOrd="8" destOrd="0" parTransId="{8121F6E8-A566-43AC-A95A-F284DE8758E1}" sibTransId="{5A3302F5-24BA-4991-AD21-1A2556E21A22}"/>
    <dgm:cxn modelId="{7535E677-4FEA-42B3-93DD-735D007A119B}" type="presOf" srcId="{2D3C0F32-895C-4773-B16F-EDB84F11979F}" destId="{A475D783-D241-4A9A-9B35-D1576D458377}" srcOrd="0" destOrd="0" presId="urn:microsoft.com/office/officeart/2005/8/layout/default"/>
    <dgm:cxn modelId="{713EF178-EB7B-4572-8F9A-46AB62D2633F}" srcId="{0094EC32-E828-449F-9643-96A26C5C8DBA}" destId="{70887635-6581-41B6-B420-2C9838F5D96F}" srcOrd="9" destOrd="0" parTransId="{B4FF2642-4709-42CF-AC54-158AACDC1E2A}" sibTransId="{260CA4DB-87C3-4E16-BA14-898367E5F6C7}"/>
    <dgm:cxn modelId="{B774ED7B-E621-4C36-A5CC-BBD36E5A0935}" type="presOf" srcId="{5DD87194-21F9-468B-8EDA-E1D2FE17C782}" destId="{FCBC58D5-E4AE-4061-9292-DA772AD6BFB6}" srcOrd="0" destOrd="0" presId="urn:microsoft.com/office/officeart/2005/8/layout/default"/>
    <dgm:cxn modelId="{9043A080-8D44-4C6C-A147-D19544D39333}" type="presOf" srcId="{A409A20F-6B65-4B67-B194-485D45EB3C11}" destId="{BC2B87F2-3F19-48D6-B29C-4CC123A47159}" srcOrd="0" destOrd="0" presId="urn:microsoft.com/office/officeart/2005/8/layout/default"/>
    <dgm:cxn modelId="{B5DD6285-5347-49F0-9DFA-7941C90C298B}" type="presOf" srcId="{0F125E66-062F-4785-8667-848956993B69}" destId="{DB3ABAAD-8365-495F-9E79-FFABAA7126A1}" srcOrd="0" destOrd="0" presId="urn:microsoft.com/office/officeart/2005/8/layout/default"/>
    <dgm:cxn modelId="{76A4FB89-1A5A-4593-8F9E-756FCE2C0F8F}" srcId="{0094EC32-E828-449F-9643-96A26C5C8DBA}" destId="{5DD87194-21F9-468B-8EDA-E1D2FE17C782}" srcOrd="1" destOrd="0" parTransId="{AF338676-0DFA-498E-8594-E1B222F69DD9}" sibTransId="{16F7A9D9-0F5B-42B6-A8F1-D196D52005C6}"/>
    <dgm:cxn modelId="{7ABA98BC-400B-4183-B617-8995BE0D92DC}" srcId="{0094EC32-E828-449F-9643-96A26C5C8DBA}" destId="{0F125E66-062F-4785-8667-848956993B69}" srcOrd="6" destOrd="0" parTransId="{0108E394-4B10-4A81-8AA6-F86FC930B7D6}" sibTransId="{EDCAD9F1-24A7-4316-96C9-9A401A7BB982}"/>
    <dgm:cxn modelId="{C7FE21D1-4CEE-4EDF-8D79-47100C71323A}" type="presOf" srcId="{1AE4E40D-65CB-455D-A50F-D255DF77D7E7}" destId="{44C76CED-BA1C-4C57-935A-C146CF43E679}" srcOrd="0" destOrd="0" presId="urn:microsoft.com/office/officeart/2005/8/layout/default"/>
    <dgm:cxn modelId="{CCEEB4DB-4EA1-4595-91E2-D67EAB2D3488}" type="presOf" srcId="{70887635-6581-41B6-B420-2C9838F5D96F}" destId="{A269335A-A4E6-4969-A4C6-B4306E442A96}" srcOrd="0" destOrd="0" presId="urn:microsoft.com/office/officeart/2005/8/layout/default"/>
    <dgm:cxn modelId="{15492CDF-D669-4216-B768-2DC1B749E47D}" type="presOf" srcId="{9CB11770-0565-4260-828A-F99F429ADC07}" destId="{1F8CA178-8C03-47F2-A33E-B13A38CB1A65}" srcOrd="0" destOrd="0" presId="urn:microsoft.com/office/officeart/2005/8/layout/default"/>
    <dgm:cxn modelId="{594C639B-12AC-4581-874A-463F8140F18F}" type="presParOf" srcId="{74ECAD14-6C8E-46B3-9185-C5EF8D61EE74}" destId="{530AE27A-6517-4B56-9545-305D0CA97C06}" srcOrd="0" destOrd="0" presId="urn:microsoft.com/office/officeart/2005/8/layout/default"/>
    <dgm:cxn modelId="{968B829C-961F-4001-A78D-5DE5E050A511}" type="presParOf" srcId="{74ECAD14-6C8E-46B3-9185-C5EF8D61EE74}" destId="{4CE31876-89AD-438E-A1D0-E2CEC9BB45C2}" srcOrd="1" destOrd="0" presId="urn:microsoft.com/office/officeart/2005/8/layout/default"/>
    <dgm:cxn modelId="{7694E1C2-5F52-42DF-B5B6-55712E0C763E}" type="presParOf" srcId="{74ECAD14-6C8E-46B3-9185-C5EF8D61EE74}" destId="{FCBC58D5-E4AE-4061-9292-DA772AD6BFB6}" srcOrd="2" destOrd="0" presId="urn:microsoft.com/office/officeart/2005/8/layout/default"/>
    <dgm:cxn modelId="{82E52026-753B-464D-A273-1EA292C6E46D}" type="presParOf" srcId="{74ECAD14-6C8E-46B3-9185-C5EF8D61EE74}" destId="{A5BF8A70-FB8E-47B1-AFD8-29EB2C91ABF9}" srcOrd="3" destOrd="0" presId="urn:microsoft.com/office/officeart/2005/8/layout/default"/>
    <dgm:cxn modelId="{714611F2-5CBF-44E8-A187-6312279650A2}" type="presParOf" srcId="{74ECAD14-6C8E-46B3-9185-C5EF8D61EE74}" destId="{BC2B87F2-3F19-48D6-B29C-4CC123A47159}" srcOrd="4" destOrd="0" presId="urn:microsoft.com/office/officeart/2005/8/layout/default"/>
    <dgm:cxn modelId="{132C9C74-23E3-4EAC-9ECF-9ED23CC3B927}" type="presParOf" srcId="{74ECAD14-6C8E-46B3-9185-C5EF8D61EE74}" destId="{B7486B08-9CFE-4E8A-9F46-6F8D2911CEBF}" srcOrd="5" destOrd="0" presId="urn:microsoft.com/office/officeart/2005/8/layout/default"/>
    <dgm:cxn modelId="{F83E4819-6F53-4C80-A6FF-C6878B7D5ADE}" type="presParOf" srcId="{74ECAD14-6C8E-46B3-9185-C5EF8D61EE74}" destId="{1F8CA178-8C03-47F2-A33E-B13A38CB1A65}" srcOrd="6" destOrd="0" presId="urn:microsoft.com/office/officeart/2005/8/layout/default"/>
    <dgm:cxn modelId="{E3C57791-F52D-4A9A-997F-AC746405BEEE}" type="presParOf" srcId="{74ECAD14-6C8E-46B3-9185-C5EF8D61EE74}" destId="{7EFE30CE-7C09-4796-A607-EA51937248B5}" srcOrd="7" destOrd="0" presId="urn:microsoft.com/office/officeart/2005/8/layout/default"/>
    <dgm:cxn modelId="{B3B5281E-4F16-4A59-9976-EC18FA1FC5E8}" type="presParOf" srcId="{74ECAD14-6C8E-46B3-9185-C5EF8D61EE74}" destId="{916B5B21-9C42-4BFC-93AA-B72D784237A8}" srcOrd="8" destOrd="0" presId="urn:microsoft.com/office/officeart/2005/8/layout/default"/>
    <dgm:cxn modelId="{168596AF-1A30-432C-A875-A2A53DB90EB3}" type="presParOf" srcId="{74ECAD14-6C8E-46B3-9185-C5EF8D61EE74}" destId="{04362B47-AE62-4914-B80F-20C73CB5B6F9}" srcOrd="9" destOrd="0" presId="urn:microsoft.com/office/officeart/2005/8/layout/default"/>
    <dgm:cxn modelId="{F32EBA5A-5F6A-4F4B-924F-88751D68721B}" type="presParOf" srcId="{74ECAD14-6C8E-46B3-9185-C5EF8D61EE74}" destId="{A475D783-D241-4A9A-9B35-D1576D458377}" srcOrd="10" destOrd="0" presId="urn:microsoft.com/office/officeart/2005/8/layout/default"/>
    <dgm:cxn modelId="{573C3C0C-CA1C-4DA9-A1CE-C38A9F7E1609}" type="presParOf" srcId="{74ECAD14-6C8E-46B3-9185-C5EF8D61EE74}" destId="{BF9EEB7D-D3C3-4A21-8F7B-3BD77B4D02D1}" srcOrd="11" destOrd="0" presId="urn:microsoft.com/office/officeart/2005/8/layout/default"/>
    <dgm:cxn modelId="{F25352D2-C1A5-416A-AAA4-9DFC6233B35C}" type="presParOf" srcId="{74ECAD14-6C8E-46B3-9185-C5EF8D61EE74}" destId="{DB3ABAAD-8365-495F-9E79-FFABAA7126A1}" srcOrd="12" destOrd="0" presId="urn:microsoft.com/office/officeart/2005/8/layout/default"/>
    <dgm:cxn modelId="{48091C68-41BE-4DA4-ACA7-8B350D708687}" type="presParOf" srcId="{74ECAD14-6C8E-46B3-9185-C5EF8D61EE74}" destId="{E3F972CF-33BF-4985-8796-DD7BF49F779C}" srcOrd="13" destOrd="0" presId="urn:microsoft.com/office/officeart/2005/8/layout/default"/>
    <dgm:cxn modelId="{0C4C242E-1E19-48F2-9B4B-C69030AEF402}" type="presParOf" srcId="{74ECAD14-6C8E-46B3-9185-C5EF8D61EE74}" destId="{03E0D807-BD55-4E4A-8208-A4637E328B40}" srcOrd="14" destOrd="0" presId="urn:microsoft.com/office/officeart/2005/8/layout/default"/>
    <dgm:cxn modelId="{D6CFD378-A3CD-4A24-80BC-CDC5FDDBE5EE}" type="presParOf" srcId="{74ECAD14-6C8E-46B3-9185-C5EF8D61EE74}" destId="{38511EFE-9C82-4D52-A46E-5409E288C993}" srcOrd="15" destOrd="0" presId="urn:microsoft.com/office/officeart/2005/8/layout/default"/>
    <dgm:cxn modelId="{4C569759-DAC2-4736-8B34-9CF165BC1D87}" type="presParOf" srcId="{74ECAD14-6C8E-46B3-9185-C5EF8D61EE74}" destId="{44C76CED-BA1C-4C57-935A-C146CF43E679}" srcOrd="16" destOrd="0" presId="urn:microsoft.com/office/officeart/2005/8/layout/default"/>
    <dgm:cxn modelId="{D794421B-477C-4410-AEF4-1DB94DFDA903}" type="presParOf" srcId="{74ECAD14-6C8E-46B3-9185-C5EF8D61EE74}" destId="{E62D61DC-B504-43B3-9204-9939A96EA773}" srcOrd="17" destOrd="0" presId="urn:microsoft.com/office/officeart/2005/8/layout/default"/>
    <dgm:cxn modelId="{5D749117-2685-4617-879B-88F91A9CB4AD}" type="presParOf" srcId="{74ECAD14-6C8E-46B3-9185-C5EF8D61EE74}" destId="{A269335A-A4E6-4969-A4C6-B4306E442A96}"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64742-0DC3-4867-9CFB-A67395035B34}">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E2E3F-DCDC-409E-9938-A91B3A446AD1}">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a:t>The importance of POCUS in Family Medicine Residency education and the need for POCUS Champions </a:t>
          </a:r>
          <a:endParaRPr lang="en-US" sz="2700" kern="1200"/>
        </a:p>
      </dsp:txBody>
      <dsp:txXfrm>
        <a:off x="0" y="0"/>
        <a:ext cx="6900512" cy="1384035"/>
      </dsp:txXfrm>
    </dsp:sp>
    <dsp:sp modelId="{FDF703A7-C005-49D9-A9F3-663108B99024}">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E53B92-3A07-4210-A4BE-181A50C53B01}">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a:t>The ACGME guidelines regarding POCUS education </a:t>
          </a:r>
          <a:endParaRPr lang="en-US" sz="2700" kern="1200"/>
        </a:p>
      </dsp:txBody>
      <dsp:txXfrm>
        <a:off x="0" y="1384035"/>
        <a:ext cx="6900512" cy="1384035"/>
      </dsp:txXfrm>
    </dsp:sp>
    <dsp:sp modelId="{0BB7A162-5771-4EEC-A103-0F67675EBC68}">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0D43F8-2C06-4A45-A79A-B33451264423}">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a:t>How to get faculty and residents in your Family Medicine Residency up to speed on POCUS </a:t>
          </a:r>
          <a:endParaRPr lang="en-US" sz="2700" kern="1200"/>
        </a:p>
      </dsp:txBody>
      <dsp:txXfrm>
        <a:off x="0" y="2768070"/>
        <a:ext cx="6900512" cy="1384035"/>
      </dsp:txXfrm>
    </dsp:sp>
    <dsp:sp modelId="{93339B0A-5A23-4714-B2EB-E84F9F14932C}">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A8EB4B-31CD-42C5-9351-B91684F6FBEF}">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i="0" kern="1200" dirty="0"/>
            <a:t>POCUS Learning Resources through STFM</a:t>
          </a:r>
          <a:endParaRPr lang="en-US" sz="2700" kern="1200" dirty="0"/>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4A813-1CBC-4707-BC39-943905B33209}">
      <dsp:nvSpPr>
        <dsp:cNvPr id="0" name=""/>
        <dsp:cNvSpPr/>
      </dsp:nvSpPr>
      <dsp:spPr>
        <a:xfrm>
          <a:off x="0" y="2655"/>
          <a:ext cx="10515600" cy="12417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5D287C-C00C-4A47-AAF8-AF8A1C1B9FEA}">
      <dsp:nvSpPr>
        <dsp:cNvPr id="0" name=""/>
        <dsp:cNvSpPr/>
      </dsp:nvSpPr>
      <dsp:spPr>
        <a:xfrm>
          <a:off x="375620" y="282042"/>
          <a:ext cx="682947" cy="6829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111017-885C-4F78-8EB5-642918F28C74}">
      <dsp:nvSpPr>
        <dsp:cNvPr id="0" name=""/>
        <dsp:cNvSpPr/>
      </dsp:nvSpPr>
      <dsp:spPr>
        <a:xfrm>
          <a:off x="1434189" y="2655"/>
          <a:ext cx="908000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1111250">
            <a:lnSpc>
              <a:spcPct val="100000"/>
            </a:lnSpc>
            <a:spcBef>
              <a:spcPct val="0"/>
            </a:spcBef>
            <a:spcAft>
              <a:spcPct val="35000"/>
            </a:spcAft>
            <a:buNone/>
          </a:pPr>
          <a:r>
            <a:rPr lang="en-US" sz="2500" kern="1200"/>
            <a:t>No set guidelines for </a:t>
          </a:r>
          <a:r>
            <a:rPr lang="en-US" sz="2500" kern="1200">
              <a:latin typeface="Calibri Light" panose="020F0302020204030204"/>
            </a:rPr>
            <a:t>privileging in</a:t>
          </a:r>
          <a:r>
            <a:rPr lang="en-US" sz="2500" kern="1200"/>
            <a:t> FM</a:t>
          </a:r>
        </a:p>
      </dsp:txBody>
      <dsp:txXfrm>
        <a:off x="1434189" y="2655"/>
        <a:ext cx="9080009" cy="1241722"/>
      </dsp:txXfrm>
    </dsp:sp>
    <dsp:sp modelId="{736C6B61-7842-4B1F-B010-F5E63B258C38}">
      <dsp:nvSpPr>
        <dsp:cNvPr id="0" name=""/>
        <dsp:cNvSpPr/>
      </dsp:nvSpPr>
      <dsp:spPr>
        <a:xfrm>
          <a:off x="0" y="1554807"/>
          <a:ext cx="10515600" cy="12417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22A18A-5A22-47CB-963A-51C5020A174D}">
      <dsp:nvSpPr>
        <dsp:cNvPr id="0" name=""/>
        <dsp:cNvSpPr/>
      </dsp:nvSpPr>
      <dsp:spPr>
        <a:xfrm>
          <a:off x="375620" y="1834195"/>
          <a:ext cx="682947" cy="6829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D9146-C591-4BF9-AE0E-9E77677CF21C}">
      <dsp:nvSpPr>
        <dsp:cNvPr id="0" name=""/>
        <dsp:cNvSpPr/>
      </dsp:nvSpPr>
      <dsp:spPr>
        <a:xfrm>
          <a:off x="1434189" y="1554807"/>
          <a:ext cx="4732020"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1111250">
            <a:lnSpc>
              <a:spcPct val="100000"/>
            </a:lnSpc>
            <a:spcBef>
              <a:spcPct val="0"/>
            </a:spcBef>
            <a:spcAft>
              <a:spcPct val="35000"/>
            </a:spcAft>
            <a:buNone/>
          </a:pPr>
          <a:r>
            <a:rPr lang="en-US" sz="2500" b="1" kern="1200">
              <a:latin typeface="Calibri Light" panose="020F0302020204030204"/>
            </a:rPr>
            <a:t>Typical Numbers seen in ACEP</a:t>
          </a:r>
          <a:endParaRPr lang="en-US" sz="2500" b="1" kern="1200"/>
        </a:p>
      </dsp:txBody>
      <dsp:txXfrm>
        <a:off x="1434189" y="1554807"/>
        <a:ext cx="4732020" cy="1241722"/>
      </dsp:txXfrm>
    </dsp:sp>
    <dsp:sp modelId="{F0CC2D07-AD19-4F85-9BEF-308B66BE547A}">
      <dsp:nvSpPr>
        <dsp:cNvPr id="0" name=""/>
        <dsp:cNvSpPr/>
      </dsp:nvSpPr>
      <dsp:spPr>
        <a:xfrm>
          <a:off x="6166209" y="1554807"/>
          <a:ext cx="434798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711200">
            <a:lnSpc>
              <a:spcPct val="100000"/>
            </a:lnSpc>
            <a:spcBef>
              <a:spcPct val="0"/>
            </a:spcBef>
            <a:spcAft>
              <a:spcPct val="35000"/>
            </a:spcAft>
            <a:buNone/>
          </a:pPr>
          <a:r>
            <a:rPr lang="en-US" sz="1600" kern="1200" dirty="0"/>
            <a:t>25-50 quality reviewed exams in a particular application</a:t>
          </a:r>
        </a:p>
        <a:p>
          <a:pPr marL="0" lvl="0" indent="0" algn="l" defTabSz="711200">
            <a:lnSpc>
              <a:spcPct val="100000"/>
            </a:lnSpc>
            <a:spcBef>
              <a:spcPct val="0"/>
            </a:spcBef>
            <a:spcAft>
              <a:spcPct val="35000"/>
            </a:spcAft>
            <a:buNone/>
          </a:pPr>
          <a:r>
            <a:rPr lang="en-US" sz="1600" kern="1200" dirty="0"/>
            <a:t>150-300 exams for general competency</a:t>
          </a:r>
        </a:p>
        <a:p>
          <a:pPr marL="0" lvl="0" indent="0" algn="l" defTabSz="711200">
            <a:lnSpc>
              <a:spcPct val="100000"/>
            </a:lnSpc>
            <a:spcBef>
              <a:spcPct val="0"/>
            </a:spcBef>
            <a:spcAft>
              <a:spcPct val="35000"/>
            </a:spcAft>
            <a:buNone/>
          </a:pPr>
          <a:r>
            <a:rPr lang="en-US" sz="1600" kern="1200"/>
            <a:t>5-10 scans for ultrasound procedural guidance</a:t>
          </a:r>
        </a:p>
      </dsp:txBody>
      <dsp:txXfrm>
        <a:off x="6166209" y="1554807"/>
        <a:ext cx="4347989" cy="1241722"/>
      </dsp:txXfrm>
    </dsp:sp>
    <dsp:sp modelId="{6CFD9A14-632D-4D95-8F0C-2A20AFDB3F4D}">
      <dsp:nvSpPr>
        <dsp:cNvPr id="0" name=""/>
        <dsp:cNvSpPr/>
      </dsp:nvSpPr>
      <dsp:spPr>
        <a:xfrm>
          <a:off x="0" y="3106960"/>
          <a:ext cx="10515600" cy="12417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1169A1-08DC-48B5-8A20-28D1C7F26AD3}">
      <dsp:nvSpPr>
        <dsp:cNvPr id="0" name=""/>
        <dsp:cNvSpPr/>
      </dsp:nvSpPr>
      <dsp:spPr>
        <a:xfrm>
          <a:off x="375620" y="3386348"/>
          <a:ext cx="682947" cy="6829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3856F-0B20-4872-B435-38A14AF2987D}">
      <dsp:nvSpPr>
        <dsp:cNvPr id="0" name=""/>
        <dsp:cNvSpPr/>
      </dsp:nvSpPr>
      <dsp:spPr>
        <a:xfrm>
          <a:off x="1434189" y="3106960"/>
          <a:ext cx="908000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1111250">
            <a:lnSpc>
              <a:spcPct val="100000"/>
            </a:lnSpc>
            <a:spcBef>
              <a:spcPct val="0"/>
            </a:spcBef>
            <a:spcAft>
              <a:spcPct val="35000"/>
            </a:spcAft>
            <a:buNone/>
          </a:pPr>
          <a:r>
            <a:rPr lang="en-US" sz="2500" kern="1200"/>
            <a:t>Practice based pathways vs Residency based pathway</a:t>
          </a:r>
        </a:p>
      </dsp:txBody>
      <dsp:txXfrm>
        <a:off x="1434189" y="3106960"/>
        <a:ext cx="9080009" cy="12417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AE27A-6517-4B56-9545-305D0CA97C06}">
      <dsp:nvSpPr>
        <dsp:cNvPr id="0" name=""/>
        <dsp:cNvSpPr/>
      </dsp:nvSpPr>
      <dsp:spPr>
        <a:xfrm>
          <a:off x="840587" y="3472"/>
          <a:ext cx="2398415" cy="1439049"/>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a:t>Hiten Patel, MD - THE Ohio State University </a:t>
          </a:r>
          <a:endParaRPr lang="en-US" sz="2200" kern="1200"/>
        </a:p>
      </dsp:txBody>
      <dsp:txXfrm>
        <a:off x="840587" y="3472"/>
        <a:ext cx="2398415" cy="1439049"/>
      </dsp:txXfrm>
    </dsp:sp>
    <dsp:sp modelId="{FCBC58D5-E4AE-4061-9292-DA772AD6BFB6}">
      <dsp:nvSpPr>
        <dsp:cNvPr id="0" name=""/>
        <dsp:cNvSpPr/>
      </dsp:nvSpPr>
      <dsp:spPr>
        <a:xfrm>
          <a:off x="3478845" y="3472"/>
          <a:ext cx="2398415" cy="1439049"/>
        </a:xfrm>
        <a:prstGeom prst="rect">
          <a:avLst/>
        </a:prstGeom>
        <a:solidFill>
          <a:schemeClr val="accent5">
            <a:shade val="50000"/>
            <a:hueOff val="74280"/>
            <a:satOff val="1990"/>
            <a:lumOff val="87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a:t>Juana Nicoll Capizzano MD - University of Michigan </a:t>
          </a:r>
          <a:endParaRPr lang="en-US" sz="2200" kern="1200"/>
        </a:p>
      </dsp:txBody>
      <dsp:txXfrm>
        <a:off x="3478845" y="3472"/>
        <a:ext cx="2398415" cy="1439049"/>
      </dsp:txXfrm>
    </dsp:sp>
    <dsp:sp modelId="{BC2B87F2-3F19-48D6-B29C-4CC123A47159}">
      <dsp:nvSpPr>
        <dsp:cNvPr id="0" name=""/>
        <dsp:cNvSpPr/>
      </dsp:nvSpPr>
      <dsp:spPr>
        <a:xfrm>
          <a:off x="6117102" y="3472"/>
          <a:ext cx="2398415" cy="1439049"/>
        </a:xfrm>
        <a:prstGeom prst="rect">
          <a:avLst/>
        </a:prstGeom>
        <a:solidFill>
          <a:schemeClr val="accent5">
            <a:shade val="50000"/>
            <a:hueOff val="148559"/>
            <a:satOff val="3980"/>
            <a:lumOff val="175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a:t>Nicole T. Yedlinsky, MD - University of Kansas</a:t>
          </a:r>
          <a:endParaRPr lang="en-US" sz="2200" kern="1200"/>
        </a:p>
      </dsp:txBody>
      <dsp:txXfrm>
        <a:off x="6117102" y="3472"/>
        <a:ext cx="2398415" cy="1439049"/>
      </dsp:txXfrm>
    </dsp:sp>
    <dsp:sp modelId="{1F8CA178-8C03-47F2-A33E-B13A38CB1A65}">
      <dsp:nvSpPr>
        <dsp:cNvPr id="0" name=""/>
        <dsp:cNvSpPr/>
      </dsp:nvSpPr>
      <dsp:spPr>
        <a:xfrm>
          <a:off x="840587" y="1682363"/>
          <a:ext cx="2398415" cy="1439049"/>
        </a:xfrm>
        <a:prstGeom prst="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a:t>Ryan Paulus, DO - University of North Carolina </a:t>
          </a:r>
          <a:endParaRPr lang="en-US" sz="2200" kern="1200"/>
        </a:p>
      </dsp:txBody>
      <dsp:txXfrm>
        <a:off x="840587" y="1682363"/>
        <a:ext cx="2398415" cy="1439049"/>
      </dsp:txXfrm>
    </dsp:sp>
    <dsp:sp modelId="{916B5B21-9C42-4BFC-93AA-B72D784237A8}">
      <dsp:nvSpPr>
        <dsp:cNvPr id="0" name=""/>
        <dsp:cNvSpPr/>
      </dsp:nvSpPr>
      <dsp:spPr>
        <a:xfrm>
          <a:off x="3478845" y="1682363"/>
          <a:ext cx="2398415" cy="1439049"/>
        </a:xfrm>
        <a:prstGeom prst="rect">
          <a:avLst/>
        </a:prstGeom>
        <a:solidFill>
          <a:schemeClr val="accent5">
            <a:shade val="50000"/>
            <a:hueOff val="297118"/>
            <a:satOff val="7960"/>
            <a:lumOff val="350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a:t>Brandon Williamson, MD - Texas A&amp;M </a:t>
          </a:r>
          <a:endParaRPr lang="en-US" sz="2200" kern="1200"/>
        </a:p>
      </dsp:txBody>
      <dsp:txXfrm>
        <a:off x="3478845" y="1682363"/>
        <a:ext cx="2398415" cy="1439049"/>
      </dsp:txXfrm>
    </dsp:sp>
    <dsp:sp modelId="{A475D783-D241-4A9A-9B35-D1576D458377}">
      <dsp:nvSpPr>
        <dsp:cNvPr id="0" name=""/>
        <dsp:cNvSpPr/>
      </dsp:nvSpPr>
      <dsp:spPr>
        <a:xfrm>
          <a:off x="6117102" y="1682363"/>
          <a:ext cx="2398415" cy="1439049"/>
        </a:xfrm>
        <a:prstGeom prst="rect">
          <a:avLst/>
        </a:prstGeom>
        <a:solidFill>
          <a:schemeClr val="accent5">
            <a:shade val="50000"/>
            <a:hueOff val="297118"/>
            <a:satOff val="7960"/>
            <a:lumOff val="350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a:t>Noah Furr, MD - Nellis Family Medicine Residency, NV </a:t>
          </a:r>
          <a:endParaRPr lang="en-US" sz="2200" kern="1200"/>
        </a:p>
      </dsp:txBody>
      <dsp:txXfrm>
        <a:off x="6117102" y="1682363"/>
        <a:ext cx="2398415" cy="1439049"/>
      </dsp:txXfrm>
    </dsp:sp>
    <dsp:sp modelId="{DB3ABAAD-8365-495F-9E79-FFABAA7126A1}">
      <dsp:nvSpPr>
        <dsp:cNvPr id="0" name=""/>
        <dsp:cNvSpPr/>
      </dsp:nvSpPr>
      <dsp:spPr>
        <a:xfrm>
          <a:off x="840587" y="3361254"/>
          <a:ext cx="2398415" cy="1439049"/>
        </a:xfrm>
        <a:prstGeom prst="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a:t>John Doughton, MD - University of North Carolina </a:t>
          </a:r>
          <a:endParaRPr lang="en-US" sz="2200" kern="1200"/>
        </a:p>
      </dsp:txBody>
      <dsp:txXfrm>
        <a:off x="840587" y="3361254"/>
        <a:ext cx="2398415" cy="1439049"/>
      </dsp:txXfrm>
    </dsp:sp>
    <dsp:sp modelId="{85AAA8D1-4369-4A1C-94B0-BED2DE972730}">
      <dsp:nvSpPr>
        <dsp:cNvPr id="0" name=""/>
        <dsp:cNvSpPr/>
      </dsp:nvSpPr>
      <dsp:spPr>
        <a:xfrm>
          <a:off x="3478845" y="3361254"/>
          <a:ext cx="2398415" cy="1439049"/>
        </a:xfrm>
        <a:prstGeom prst="rect">
          <a:avLst/>
        </a:prstGeom>
        <a:solidFill>
          <a:schemeClr val="accent5">
            <a:shade val="50000"/>
            <a:hueOff val="148559"/>
            <a:satOff val="3980"/>
            <a:lumOff val="175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a:t>Puja Dalal, MD - Novant Health, NC</a:t>
          </a:r>
          <a:endParaRPr lang="en-US" sz="2200" kern="1200"/>
        </a:p>
      </dsp:txBody>
      <dsp:txXfrm>
        <a:off x="3478845" y="3361254"/>
        <a:ext cx="2398415" cy="1439049"/>
      </dsp:txXfrm>
    </dsp:sp>
    <dsp:sp modelId="{E1CDDE5F-80C3-479E-8CBD-26943171F188}">
      <dsp:nvSpPr>
        <dsp:cNvPr id="0" name=""/>
        <dsp:cNvSpPr/>
      </dsp:nvSpPr>
      <dsp:spPr>
        <a:xfrm>
          <a:off x="6117102" y="3361254"/>
          <a:ext cx="2398415" cy="1439049"/>
        </a:xfrm>
        <a:prstGeom prst="rect">
          <a:avLst/>
        </a:prstGeom>
        <a:solidFill>
          <a:schemeClr val="accent5">
            <a:shade val="50000"/>
            <a:hueOff val="74280"/>
            <a:satOff val="1990"/>
            <a:lumOff val="87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a:t>Ben Clements, MD - University of Vermont </a:t>
          </a:r>
          <a:endParaRPr lang="en-US" sz="2200" kern="1200"/>
        </a:p>
      </dsp:txBody>
      <dsp:txXfrm>
        <a:off x="6117102" y="3361254"/>
        <a:ext cx="2398415" cy="14390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AE27A-6517-4B56-9545-305D0CA97C06}">
      <dsp:nvSpPr>
        <dsp:cNvPr id="0" name=""/>
        <dsp:cNvSpPr/>
      </dsp:nvSpPr>
      <dsp:spPr>
        <a:xfrm>
          <a:off x="2741" y="227324"/>
          <a:ext cx="2174563" cy="1304738"/>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Dave Stromberg, MD - UNM Family and Community Medicine</a:t>
          </a:r>
          <a:endParaRPr lang="en-US" sz="1800" kern="1200" dirty="0"/>
        </a:p>
      </dsp:txBody>
      <dsp:txXfrm>
        <a:off x="2741" y="227324"/>
        <a:ext cx="2174563" cy="1304738"/>
      </dsp:txXfrm>
    </dsp:sp>
    <dsp:sp modelId="{FCBC58D5-E4AE-4061-9292-DA772AD6BFB6}">
      <dsp:nvSpPr>
        <dsp:cNvPr id="0" name=""/>
        <dsp:cNvSpPr/>
      </dsp:nvSpPr>
      <dsp:spPr>
        <a:xfrm>
          <a:off x="2394761" y="227324"/>
          <a:ext cx="2174563" cy="1304738"/>
        </a:xfrm>
        <a:prstGeom prst="rect">
          <a:avLst/>
        </a:prstGeom>
        <a:solidFill>
          <a:schemeClr val="accent5">
            <a:shade val="50000"/>
            <a:hueOff val="66852"/>
            <a:satOff val="1791"/>
            <a:lumOff val="78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Jeffrey Pierce, MD - Contra Costa Family Medicine Residency Program</a:t>
          </a:r>
          <a:endParaRPr lang="en-US" sz="1800" kern="1200" dirty="0"/>
        </a:p>
      </dsp:txBody>
      <dsp:txXfrm>
        <a:off x="2394761" y="227324"/>
        <a:ext cx="2174563" cy="1304738"/>
      </dsp:txXfrm>
    </dsp:sp>
    <dsp:sp modelId="{BC2B87F2-3F19-48D6-B29C-4CC123A47159}">
      <dsp:nvSpPr>
        <dsp:cNvPr id="0" name=""/>
        <dsp:cNvSpPr/>
      </dsp:nvSpPr>
      <dsp:spPr>
        <a:xfrm>
          <a:off x="4786781" y="227324"/>
          <a:ext cx="2174563" cy="1304738"/>
        </a:xfrm>
        <a:prstGeom prst="rect">
          <a:avLst/>
        </a:prstGeom>
        <a:solidFill>
          <a:schemeClr val="accent5">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Nicholas LeFevre, MD - University of Missouri-Columbia</a:t>
          </a:r>
          <a:endParaRPr lang="en-US" sz="1800" kern="1200" dirty="0"/>
        </a:p>
      </dsp:txBody>
      <dsp:txXfrm>
        <a:off x="4786781" y="227324"/>
        <a:ext cx="2174563" cy="1304738"/>
      </dsp:txXfrm>
    </dsp:sp>
    <dsp:sp modelId="{1F8CA178-8C03-47F2-A33E-B13A38CB1A65}">
      <dsp:nvSpPr>
        <dsp:cNvPr id="0" name=""/>
        <dsp:cNvSpPr/>
      </dsp:nvSpPr>
      <dsp:spPr>
        <a:xfrm>
          <a:off x="7178801" y="227324"/>
          <a:ext cx="2174563" cy="1304738"/>
        </a:xfrm>
        <a:prstGeom prst="rect">
          <a:avLst/>
        </a:prstGeom>
        <a:solidFill>
          <a:schemeClr val="accent5">
            <a:shade val="50000"/>
            <a:hueOff val="200555"/>
            <a:satOff val="5373"/>
            <a:lumOff val="23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Neil Jayasekera, MD - Contra Costa Family Medicine Residency Program</a:t>
          </a:r>
          <a:endParaRPr lang="en-US" sz="1800" kern="1200" dirty="0"/>
        </a:p>
      </dsp:txBody>
      <dsp:txXfrm>
        <a:off x="7178801" y="227324"/>
        <a:ext cx="2174563" cy="1304738"/>
      </dsp:txXfrm>
    </dsp:sp>
    <dsp:sp modelId="{916B5B21-9C42-4BFC-93AA-B72D784237A8}">
      <dsp:nvSpPr>
        <dsp:cNvPr id="0" name=""/>
        <dsp:cNvSpPr/>
      </dsp:nvSpPr>
      <dsp:spPr>
        <a:xfrm>
          <a:off x="2741" y="1749518"/>
          <a:ext cx="2174563" cy="1304738"/>
        </a:xfrm>
        <a:prstGeom prst="rect">
          <a:avLst/>
        </a:prstGeom>
        <a:solidFill>
          <a:schemeClr val="accent5">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Matthew Fentress, MD - Contra Costa Family Medicine Residency Program</a:t>
          </a:r>
          <a:endParaRPr lang="en-US" sz="1800" kern="1200" dirty="0"/>
        </a:p>
      </dsp:txBody>
      <dsp:txXfrm>
        <a:off x="2741" y="1749518"/>
        <a:ext cx="2174563" cy="1304738"/>
      </dsp:txXfrm>
    </dsp:sp>
    <dsp:sp modelId="{A475D783-D241-4A9A-9B35-D1576D458377}">
      <dsp:nvSpPr>
        <dsp:cNvPr id="0" name=""/>
        <dsp:cNvSpPr/>
      </dsp:nvSpPr>
      <dsp:spPr>
        <a:xfrm>
          <a:off x="2394761" y="1749518"/>
          <a:ext cx="2174563" cy="1304738"/>
        </a:xfrm>
        <a:prstGeom prst="rect">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Lauren Nadkarni, MD - </a:t>
          </a:r>
          <a:r>
            <a:rPr lang="en-US" sz="1800" b="0" i="0" u="none" kern="1200" dirty="0"/>
            <a:t>Central Maine Medical Center</a:t>
          </a:r>
          <a:endParaRPr lang="en-US" sz="1800" kern="1200" dirty="0"/>
        </a:p>
      </dsp:txBody>
      <dsp:txXfrm>
        <a:off x="2394761" y="1749518"/>
        <a:ext cx="2174563" cy="1304738"/>
      </dsp:txXfrm>
    </dsp:sp>
    <dsp:sp modelId="{DB3ABAAD-8365-495F-9E79-FFABAA7126A1}">
      <dsp:nvSpPr>
        <dsp:cNvPr id="0" name=""/>
        <dsp:cNvSpPr/>
      </dsp:nvSpPr>
      <dsp:spPr>
        <a:xfrm>
          <a:off x="4786781" y="1749518"/>
          <a:ext cx="2174563" cy="1304738"/>
        </a:xfrm>
        <a:prstGeom prst="rect">
          <a:avLst/>
        </a:prstGeom>
        <a:solidFill>
          <a:schemeClr val="accent5">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Joy Shen-Wagner, MD - University of South Carolina Greenville</a:t>
          </a:r>
          <a:endParaRPr lang="en-US" sz="1800" kern="1200" dirty="0"/>
        </a:p>
      </dsp:txBody>
      <dsp:txXfrm>
        <a:off x="4786781" y="1749518"/>
        <a:ext cx="2174563" cy="1304738"/>
      </dsp:txXfrm>
    </dsp:sp>
    <dsp:sp modelId="{03E0D807-BD55-4E4A-8208-A4637E328B40}">
      <dsp:nvSpPr>
        <dsp:cNvPr id="0" name=""/>
        <dsp:cNvSpPr/>
      </dsp:nvSpPr>
      <dsp:spPr>
        <a:xfrm>
          <a:off x="7178801" y="1749518"/>
          <a:ext cx="2174563" cy="1304738"/>
        </a:xfrm>
        <a:prstGeom prst="rect">
          <a:avLst/>
        </a:prstGeom>
        <a:solidFill>
          <a:schemeClr val="accent5">
            <a:shade val="50000"/>
            <a:hueOff val="200555"/>
            <a:satOff val="5373"/>
            <a:lumOff val="23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Maysoon Hamed, MD - University of Texas Family and Community Medicine</a:t>
          </a:r>
        </a:p>
      </dsp:txBody>
      <dsp:txXfrm>
        <a:off x="7178801" y="1749518"/>
        <a:ext cx="2174563" cy="1304738"/>
      </dsp:txXfrm>
    </dsp:sp>
    <dsp:sp modelId="{44C76CED-BA1C-4C57-935A-C146CF43E679}">
      <dsp:nvSpPr>
        <dsp:cNvPr id="0" name=""/>
        <dsp:cNvSpPr/>
      </dsp:nvSpPr>
      <dsp:spPr>
        <a:xfrm>
          <a:off x="2394761" y="3271713"/>
          <a:ext cx="2174563" cy="1304738"/>
        </a:xfrm>
        <a:prstGeom prst="rect">
          <a:avLst/>
        </a:prstGeom>
        <a:solidFill>
          <a:schemeClr val="accent5">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Daniela Lobo, MD - Indiana University</a:t>
          </a:r>
        </a:p>
      </dsp:txBody>
      <dsp:txXfrm>
        <a:off x="2394761" y="3271713"/>
        <a:ext cx="2174563" cy="1304738"/>
      </dsp:txXfrm>
    </dsp:sp>
    <dsp:sp modelId="{A269335A-A4E6-4969-A4C6-B4306E442A96}">
      <dsp:nvSpPr>
        <dsp:cNvPr id="0" name=""/>
        <dsp:cNvSpPr/>
      </dsp:nvSpPr>
      <dsp:spPr>
        <a:xfrm>
          <a:off x="4786781" y="3271713"/>
          <a:ext cx="2174563" cy="1304738"/>
        </a:xfrm>
        <a:prstGeom prst="rect">
          <a:avLst/>
        </a:prstGeom>
        <a:solidFill>
          <a:schemeClr val="accent5">
            <a:shade val="50000"/>
            <a:hueOff val="66852"/>
            <a:satOff val="1791"/>
            <a:lumOff val="78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Paul </a:t>
          </a:r>
          <a:r>
            <a:rPr lang="en-US" sz="1800" b="0" i="0" kern="1200" dirty="0" err="1"/>
            <a:t>Bornemann</a:t>
          </a:r>
          <a:r>
            <a:rPr lang="en-US" sz="1800" b="0" i="0" kern="1200" dirty="0"/>
            <a:t>, MD -  Lexington Medical Center </a:t>
          </a:r>
          <a:endParaRPr lang="en-US" sz="1800" kern="1200" dirty="0"/>
        </a:p>
      </dsp:txBody>
      <dsp:txXfrm>
        <a:off x="4786781" y="3271713"/>
        <a:ext cx="2174563" cy="13047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FA592-6572-43A4-A85B-AF202F5C7563}"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8BC10-B52C-4608-8904-35517905378B}" type="slidenum">
              <a:rPr lang="en-US" smtClean="0"/>
              <a:t>‹#›</a:t>
            </a:fld>
            <a:endParaRPr lang="en-US"/>
          </a:p>
        </p:txBody>
      </p:sp>
    </p:spTree>
    <p:extLst>
      <p:ext uri="{BB962C8B-B14F-4D97-AF65-F5344CB8AC3E}">
        <p14:creationId xmlns:p14="http://schemas.microsoft.com/office/powerpoint/2010/main" val="3150914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Thanks to people who are here</a:t>
            </a:r>
          </a:p>
          <a:p>
            <a:r>
              <a:rPr lang="en-US" dirty="0">
                <a:ea typeface="Calibri"/>
                <a:cs typeface="Calibri"/>
              </a:rPr>
              <a:t>Thanks to those listening to recording </a:t>
            </a:r>
          </a:p>
          <a:p>
            <a:r>
              <a:rPr lang="en-US" dirty="0">
                <a:ea typeface="Calibri"/>
                <a:cs typeface="Calibri"/>
              </a:rPr>
              <a:t>Thankful for the opportunity </a:t>
            </a:r>
          </a:p>
        </p:txBody>
      </p:sp>
      <p:sp>
        <p:nvSpPr>
          <p:cNvPr id="4" name="Slide Number Placeholder 3"/>
          <p:cNvSpPr>
            <a:spLocks noGrp="1"/>
          </p:cNvSpPr>
          <p:nvPr>
            <p:ph type="sldNum" sz="quarter" idx="5"/>
          </p:nvPr>
        </p:nvSpPr>
        <p:spPr/>
        <p:txBody>
          <a:bodyPr/>
          <a:lstStyle/>
          <a:p>
            <a:fld id="{0598BC10-B52C-4608-8904-35517905378B}" type="slidenum">
              <a:rPr lang="en-US" smtClean="0"/>
              <a:t>1</a:t>
            </a:fld>
            <a:endParaRPr lang="en-US"/>
          </a:p>
        </p:txBody>
      </p:sp>
    </p:spTree>
    <p:extLst>
      <p:ext uri="{BB962C8B-B14F-4D97-AF65-F5344CB8AC3E}">
        <p14:creationId xmlns:p14="http://schemas.microsoft.com/office/powerpoint/2010/main" val="183456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PLAX view</a:t>
            </a:r>
          </a:p>
        </p:txBody>
      </p:sp>
      <p:sp>
        <p:nvSpPr>
          <p:cNvPr id="4" name="Slide Number Placeholder 3"/>
          <p:cNvSpPr>
            <a:spLocks noGrp="1"/>
          </p:cNvSpPr>
          <p:nvPr>
            <p:ph type="sldNum" sz="quarter" idx="5"/>
          </p:nvPr>
        </p:nvSpPr>
        <p:spPr/>
        <p:txBody>
          <a:bodyPr/>
          <a:lstStyle/>
          <a:p>
            <a:fld id="{7DA4E42E-D96D-4D1F-8647-94C011579F2B}" type="slidenum">
              <a:rPr lang="en-US" smtClean="0"/>
              <a:t>14</a:t>
            </a:fld>
            <a:endParaRPr lang="en-US"/>
          </a:p>
        </p:txBody>
      </p:sp>
    </p:spTree>
    <p:extLst>
      <p:ext uri="{BB962C8B-B14F-4D97-AF65-F5344CB8AC3E}">
        <p14:creationId xmlns:p14="http://schemas.microsoft.com/office/powerpoint/2010/main" val="74668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A4E42E-D96D-4D1F-8647-94C011579F2B}" type="slidenum">
              <a:rPr lang="en-US" smtClean="0"/>
              <a:t>17</a:t>
            </a:fld>
            <a:endParaRPr lang="en-US"/>
          </a:p>
        </p:txBody>
      </p:sp>
    </p:spTree>
    <p:extLst>
      <p:ext uri="{BB962C8B-B14F-4D97-AF65-F5344CB8AC3E}">
        <p14:creationId xmlns:p14="http://schemas.microsoft.com/office/powerpoint/2010/main" val="211380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Just to make sure we're on the same page, when I talk about privileging, I'm talking about institutional guidelines to an individual </a:t>
            </a:r>
            <a:r>
              <a:rPr lang="en-US" err="1">
                <a:ea typeface="Calibri"/>
                <a:cs typeface="Calibri"/>
              </a:rPr>
              <a:t>practioner</a:t>
            </a:r>
            <a:r>
              <a:rPr lang="en-US">
                <a:ea typeface="Calibri"/>
                <a:cs typeface="Calibri"/>
              </a:rPr>
              <a:t>.</a:t>
            </a:r>
            <a:endParaRPr lang="en-US"/>
          </a:p>
          <a:p>
            <a:endParaRPr lang="en-US"/>
          </a:p>
          <a:p>
            <a:r>
              <a:rPr lang="en-US" dirty="0"/>
              <a:t>These guidelines are based on emergency medicine guidelines per ACEP</a:t>
            </a:r>
            <a:endParaRPr lang="en-US">
              <a:ea typeface="Calibri"/>
              <a:cs typeface="Calibri"/>
            </a:endParaRPr>
          </a:p>
        </p:txBody>
      </p:sp>
      <p:sp>
        <p:nvSpPr>
          <p:cNvPr id="4" name="Slide Number Placeholder 3"/>
          <p:cNvSpPr>
            <a:spLocks noGrp="1"/>
          </p:cNvSpPr>
          <p:nvPr>
            <p:ph type="sldNum" sz="quarter" idx="5"/>
          </p:nvPr>
        </p:nvSpPr>
        <p:spPr/>
        <p:txBody>
          <a:bodyPr/>
          <a:lstStyle/>
          <a:p>
            <a:fld id="{7DA4E42E-D96D-4D1F-8647-94C011579F2B}" type="slidenum">
              <a:rPr lang="en-US" smtClean="0"/>
              <a:t>18</a:t>
            </a:fld>
            <a:endParaRPr lang="en-US"/>
          </a:p>
        </p:txBody>
      </p:sp>
    </p:spTree>
    <p:extLst>
      <p:ext uri="{BB962C8B-B14F-4D97-AF65-F5344CB8AC3E}">
        <p14:creationId xmlns:p14="http://schemas.microsoft.com/office/powerpoint/2010/main" val="324337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a new skill and then teaching it takes lots of time and effort – having the FTE in order to create a curriculum is vital</a:t>
            </a:r>
          </a:p>
          <a:p>
            <a:endParaRPr lang="en-US" dirty="0"/>
          </a:p>
        </p:txBody>
      </p:sp>
      <p:sp>
        <p:nvSpPr>
          <p:cNvPr id="4" name="Slide Number Placeholder 3"/>
          <p:cNvSpPr>
            <a:spLocks noGrp="1"/>
          </p:cNvSpPr>
          <p:nvPr>
            <p:ph type="sldNum" sz="quarter" idx="5"/>
          </p:nvPr>
        </p:nvSpPr>
        <p:spPr/>
        <p:txBody>
          <a:bodyPr/>
          <a:lstStyle/>
          <a:p>
            <a:fld id="{EEA16412-F7CA-4388-AE38-FEC5F34863F2}" type="slidenum">
              <a:rPr lang="en-US" smtClean="0"/>
              <a:t>20</a:t>
            </a:fld>
            <a:endParaRPr lang="en-US"/>
          </a:p>
        </p:txBody>
      </p:sp>
    </p:spTree>
    <p:extLst>
      <p:ext uri="{BB962C8B-B14F-4D97-AF65-F5344CB8AC3E}">
        <p14:creationId xmlns:p14="http://schemas.microsoft.com/office/powerpoint/2010/main" val="104459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didactics, these are some great resources.</a:t>
            </a:r>
          </a:p>
          <a:p>
            <a:r>
              <a:rPr lang="en-US" dirty="0"/>
              <a:t>In the beginning, don’t redo work that is already done – there are great free, educational videos</a:t>
            </a:r>
          </a:p>
          <a:p>
            <a:r>
              <a:rPr lang="en-US" dirty="0"/>
              <a:t>Getting hands on practice is clutch</a:t>
            </a:r>
          </a:p>
        </p:txBody>
      </p:sp>
      <p:sp>
        <p:nvSpPr>
          <p:cNvPr id="4" name="Slide Number Placeholder 3"/>
          <p:cNvSpPr>
            <a:spLocks noGrp="1"/>
          </p:cNvSpPr>
          <p:nvPr>
            <p:ph type="sldNum" sz="quarter" idx="5"/>
          </p:nvPr>
        </p:nvSpPr>
        <p:spPr/>
        <p:txBody>
          <a:bodyPr/>
          <a:lstStyle/>
          <a:p>
            <a:fld id="{EEA16412-F7CA-4388-AE38-FEC5F34863F2}" type="slidenum">
              <a:rPr lang="en-US" smtClean="0"/>
              <a:t>21</a:t>
            </a:fld>
            <a:endParaRPr lang="en-US"/>
          </a:p>
        </p:txBody>
      </p:sp>
    </p:spTree>
    <p:extLst>
      <p:ext uri="{BB962C8B-B14F-4D97-AF65-F5344CB8AC3E}">
        <p14:creationId xmlns:p14="http://schemas.microsoft.com/office/powerpoint/2010/main" val="3373054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resident on the rotation will come up with one interesting ultrasound journal article to review and discuss once during the rotation. They will be in charge of leading the discussion.</a:t>
            </a:r>
            <a:endParaRPr lang="en-US" dirty="0"/>
          </a:p>
        </p:txBody>
      </p:sp>
      <p:sp>
        <p:nvSpPr>
          <p:cNvPr id="4" name="Slide Number Placeholder 3"/>
          <p:cNvSpPr>
            <a:spLocks noGrp="1"/>
          </p:cNvSpPr>
          <p:nvPr>
            <p:ph type="sldNum" sz="quarter" idx="10"/>
          </p:nvPr>
        </p:nvSpPr>
        <p:spPr/>
        <p:txBody>
          <a:bodyPr/>
          <a:lstStyle/>
          <a:p>
            <a:fld id="{0DFF9BCA-41A8-4166-85DC-DB66634E527A}" type="slidenum">
              <a:rPr lang="en-US" smtClean="0"/>
              <a:t>22</a:t>
            </a:fld>
            <a:endParaRPr lang="en-US"/>
          </a:p>
        </p:txBody>
      </p:sp>
    </p:spTree>
    <p:extLst>
      <p:ext uri="{BB962C8B-B14F-4D97-AF65-F5344CB8AC3E}">
        <p14:creationId xmlns:p14="http://schemas.microsoft.com/office/powerpoint/2010/main" val="3151734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B498D-3B32-42C9-A698-140CDB6271DE}" type="slidenum">
              <a:rPr lang="en-US" smtClean="0"/>
              <a:t>23</a:t>
            </a:fld>
            <a:endParaRPr lang="en-US"/>
          </a:p>
        </p:txBody>
      </p:sp>
    </p:spTree>
    <p:extLst>
      <p:ext uri="{BB962C8B-B14F-4D97-AF65-F5344CB8AC3E}">
        <p14:creationId xmlns:p14="http://schemas.microsoft.com/office/powerpoint/2010/main" val="419089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all sorts of ultrasound machines to choose from now with different pros/cons</a:t>
            </a:r>
          </a:p>
          <a:p>
            <a:r>
              <a:rPr lang="en-US" dirty="0"/>
              <a:t>Here, we have the GE </a:t>
            </a:r>
            <a:r>
              <a:rPr lang="en-US" dirty="0" err="1"/>
              <a:t>LogiqE</a:t>
            </a:r>
            <a:r>
              <a:rPr lang="en-US" dirty="0"/>
              <a:t> and the Butterfly</a:t>
            </a:r>
          </a:p>
        </p:txBody>
      </p:sp>
      <p:sp>
        <p:nvSpPr>
          <p:cNvPr id="4" name="Slide Number Placeholder 3"/>
          <p:cNvSpPr>
            <a:spLocks noGrp="1"/>
          </p:cNvSpPr>
          <p:nvPr>
            <p:ph type="sldNum" sz="quarter" idx="5"/>
          </p:nvPr>
        </p:nvSpPr>
        <p:spPr/>
        <p:txBody>
          <a:bodyPr/>
          <a:lstStyle/>
          <a:p>
            <a:fld id="{7DA4E42E-D96D-4D1F-8647-94C011579F2B}" type="slidenum">
              <a:rPr lang="en-US" smtClean="0"/>
              <a:t>24</a:t>
            </a:fld>
            <a:endParaRPr lang="en-US"/>
          </a:p>
        </p:txBody>
      </p:sp>
    </p:spTree>
    <p:extLst>
      <p:ext uri="{BB962C8B-B14F-4D97-AF65-F5344CB8AC3E}">
        <p14:creationId xmlns:p14="http://schemas.microsoft.com/office/powerpoint/2010/main" val="601096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The last thing I want to briefly review are some equipment costs for ultrasound machines.  I’ve put up some general costs here.</a:t>
            </a:r>
          </a:p>
          <a:p>
            <a:r>
              <a:rPr lang="en-US" dirty="0"/>
              <a:t>And know that the correct ultrasound for an individual or practice really varies with multiple factors playing a role in the decision. I’m not going to discuss pros and cons of different machines, but would advocate that you do your homework before settling on a machine.</a:t>
            </a:r>
          </a:p>
          <a:p>
            <a:endParaRPr lang="en-US" dirty="0"/>
          </a:p>
          <a:p>
            <a:r>
              <a:rPr lang="en-US" dirty="0"/>
              <a:t>Also, make sure to check with your system’s policies, find out if the ultrasound machines are compatible and if the equipment can connect to your system.  This is something another provider at Novant is running in to at this time.</a:t>
            </a:r>
          </a:p>
          <a:p>
            <a:endParaRPr lang="en-US" dirty="0"/>
          </a:p>
          <a:p>
            <a:r>
              <a:rPr lang="en-US" dirty="0"/>
              <a:t>Now, currently a basic laptop with 4 probes costs approximately $40-75K to purchase and $600 to $1250 per month for a 5 year lease</a:t>
            </a:r>
          </a:p>
          <a:p>
            <a:r>
              <a:rPr lang="en-US" dirty="0"/>
              <a:t>A pocket ultrasound costs approximately $2-10k to purchase and $150-200 per month for a 5 year lease.</a:t>
            </a:r>
          </a:p>
          <a:p>
            <a:endParaRPr lang="en-US" dirty="0"/>
          </a:p>
          <a:p>
            <a:r>
              <a:rPr lang="en-US" dirty="0"/>
              <a:t>So, let’s take an example, let’s take large joint injections (like a subacromial shoulder injection).  Remember we learned that CMS reimburses approximately $100 per injection.  So if you wanted to lease a basic laptop ultrasound machine for $600 per month, you need to do at least 6 shoulder injections per month to cover the cost.  I think it is reasonable to do 6 large joint injections per month – now we just need to make sure to do it with ultrasound guidance (which shouldn’t be too difficult to learn if it’s a procedure you’re already doing.  </a:t>
            </a:r>
          </a:p>
          <a:p>
            <a:endParaRPr lang="en-US" dirty="0"/>
          </a:p>
          <a:p>
            <a:endParaRPr lang="en-US" dirty="0"/>
          </a:p>
          <a:p>
            <a:r>
              <a:rPr lang="en-US" dirty="0"/>
              <a:t>Tax deduction</a:t>
            </a:r>
          </a:p>
          <a:p>
            <a:r>
              <a:rPr lang="en-US" dirty="0"/>
              <a:t>The other thing to consider is the section 197 tax deduction when you are trying to get someone to lease equipment for you – if you are leasing a $75K machine per month and paying $1,250 per month, you can deduct the full cost as a business expense if you and anyone else is interested – look at the IRS rules for that.  You likely won’t bill as much initially as you will over the course of 5 years, but there is a tax deduction.</a:t>
            </a:r>
          </a:p>
          <a:p>
            <a:endParaRPr lang="en-US" dirty="0"/>
          </a:p>
          <a:p>
            <a:endParaRPr lang="en-US" dirty="0"/>
          </a:p>
          <a:p>
            <a:endParaRPr lang="en-US" dirty="0"/>
          </a:p>
          <a:p>
            <a:r>
              <a:rPr lang="en-US" dirty="0"/>
              <a:t>Extra:</a:t>
            </a:r>
          </a:p>
          <a:p>
            <a:r>
              <a:rPr lang="en-US" dirty="0"/>
              <a:t>Entry-level ultrasound devices cost between $2,000 and $10,000. Some offer annual subscriptions for features like HIPAA-compliant cloud storage, tutorials, and advanced imaging presets. Those are the startup costs. There are also per-procedure costs. When bought in bulk, single-use packets of sterile gel generally cost $1-$2, and disposable probe covers cost about $0.25 each. LLD cleaning products are generally less than $0.25 per use, and HLD chemical washes cost about $50 per gallon. Family physicians can perform a number of POCUS procedures that yield Medicare reimbursements of $50-$125 (see “POCUS coding,” page 39.) These far outweigh the per-procedure costs, allowing physicians to recoup startup expenses within a reasonable timeframe, although a warranty to hedge against breakdowns of the ultrasound device may be considered, depending on the cost</a:t>
            </a:r>
          </a:p>
        </p:txBody>
      </p:sp>
      <p:sp>
        <p:nvSpPr>
          <p:cNvPr id="4" name="Slide Number Placeholder 3"/>
          <p:cNvSpPr>
            <a:spLocks noGrp="1"/>
          </p:cNvSpPr>
          <p:nvPr>
            <p:ph type="sldNum" sz="quarter" idx="5"/>
          </p:nvPr>
        </p:nvSpPr>
        <p:spPr/>
        <p:txBody>
          <a:bodyPr/>
          <a:lstStyle/>
          <a:p>
            <a:fld id="{3E6B498D-3B32-42C9-A698-140CDB6271DE}" type="slidenum">
              <a:rPr lang="en-US" smtClean="0"/>
              <a:t>25</a:t>
            </a:fld>
            <a:endParaRPr lang="en-US"/>
          </a:p>
        </p:txBody>
      </p:sp>
    </p:spTree>
    <p:extLst>
      <p:ext uri="{BB962C8B-B14F-4D97-AF65-F5344CB8AC3E}">
        <p14:creationId xmlns:p14="http://schemas.microsoft.com/office/powerpoint/2010/main" val="1885286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John – Modules and assessment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8638-741E-46C3-9F34-675EFB6045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15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B498D-3B32-42C9-A698-140CDB6271DE}" type="slidenum">
              <a:rPr lang="en-US" smtClean="0"/>
              <a:t>2</a:t>
            </a:fld>
            <a:endParaRPr lang="en-US"/>
          </a:p>
        </p:txBody>
      </p:sp>
    </p:spTree>
    <p:extLst>
      <p:ext uri="{BB962C8B-B14F-4D97-AF65-F5344CB8AC3E}">
        <p14:creationId xmlns:p14="http://schemas.microsoft.com/office/powerpoint/2010/main" val="447621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8638-741E-46C3-9F34-675EFB6045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54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8638-741E-46C3-9F34-675EFB6045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34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Hiten - Use this as time to do introductions and icebreakers</a:t>
            </a:r>
          </a:p>
          <a:p>
            <a:r>
              <a:rPr lang="en-US" dirty="0"/>
              <a:t>Ask about Program, role in residency, favorite US modality, and best 2023 experience.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8638-741E-46C3-9F34-675EFB6045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45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a:t>You know, the reason I decided to even do a POCUS fellowship is simple.  I wanted to increase access to high quality medical care for my patients.  Before I did the fellowship, I was working at a CHC in the greater Seattle area.  Most of my patients were refugees with Medicaid that could not get in to specialists (or the wait time was really long) and had a very difficult time getting any form of imaging.  I was doing the best I could at being not only a FM doctor, but also a cardiologist, a nephrologist, an endocrinologist, </a:t>
            </a:r>
            <a:r>
              <a:rPr lang="en-US" err="1"/>
              <a:t>etc</a:t>
            </a:r>
            <a:r>
              <a:rPr lang="en-US"/>
              <a:t> for my patients.  Anyone else have similar experiences?</a:t>
            </a:r>
          </a:p>
          <a:p>
            <a:pPr>
              <a:buFont typeface="Arial"/>
              <a:buChar char="•"/>
            </a:pPr>
            <a:endParaRPr lang="en-US"/>
          </a:p>
          <a:p>
            <a:pPr>
              <a:buFont typeface="Arial"/>
              <a:buChar char="•"/>
            </a:pPr>
            <a:r>
              <a:rPr lang="en-US"/>
              <a:t>Then I found out about POCUS and all the different ways it could help my patients.  So I looked in to it and decided I wanted to learn this skill.  Originally </a:t>
            </a:r>
            <a:r>
              <a:rPr lang="en-US" err="1"/>
              <a:t>i</a:t>
            </a:r>
            <a:r>
              <a:rPr lang="en-US"/>
              <a:t> thought I would just use it in my own practice, working at a CHC or FQHC, but quickly realized that the best way for me to help increase access to care for patients was to teach this skill to other family medicine docs; and as I’m sure you guys know, there’s no better way to do that then teach the future!</a:t>
            </a:r>
            <a:endParaRPr lang="en-US">
              <a:ea typeface="Calibri"/>
              <a:cs typeface="Calibri"/>
            </a:endParaRPr>
          </a:p>
          <a:p>
            <a:pPr indent="-171450">
              <a:lnSpc>
                <a:spcPct val="90000"/>
              </a:lnSpc>
              <a:spcBef>
                <a:spcPts val="1000"/>
              </a:spcBef>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3E6B498D-3B32-42C9-A698-140CDB6271DE}" type="slidenum">
              <a:rPr lang="en-US" smtClean="0"/>
              <a:t>3</a:t>
            </a:fld>
            <a:endParaRPr lang="en-US"/>
          </a:p>
        </p:txBody>
      </p:sp>
    </p:spTree>
    <p:extLst>
      <p:ext uri="{BB962C8B-B14F-4D97-AF65-F5344CB8AC3E}">
        <p14:creationId xmlns:p14="http://schemas.microsoft.com/office/powerpoint/2010/main" val="10051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76767"/>
                </a:solidFill>
                <a:effectLst/>
                <a:latin typeface="Arial" panose="020B0604020202020204" pitchFamily="34" charset="0"/>
              </a:rPr>
              <a:t>The first-ever stethoscope was invented and used by French doctor René </a:t>
            </a:r>
            <a:r>
              <a:rPr lang="en-US" b="0" i="0" dirty="0" err="1">
                <a:solidFill>
                  <a:srgbClr val="676767"/>
                </a:solidFill>
                <a:effectLst/>
                <a:latin typeface="Arial" panose="020B0604020202020204" pitchFamily="34" charset="0"/>
              </a:rPr>
              <a:t>Laënnec</a:t>
            </a:r>
            <a:r>
              <a:rPr lang="en-US" b="0" i="0" dirty="0">
                <a:solidFill>
                  <a:srgbClr val="676767"/>
                </a:solidFill>
                <a:effectLst/>
                <a:latin typeface="Arial" panose="020B0604020202020204" pitchFamily="34" charset="0"/>
              </a:rPr>
              <a:t> in 1816.</a:t>
            </a:r>
          </a:p>
          <a:p>
            <a:r>
              <a:rPr lang="en-US" b="0" i="0" dirty="0">
                <a:solidFill>
                  <a:srgbClr val="676767"/>
                </a:solidFill>
                <a:effectLst/>
                <a:latin typeface="Arial" panose="020B0604020202020204" pitchFamily="34" charset="0"/>
              </a:rPr>
              <a:t>A series of updates and improvements were made in the mid-1850s including the development of the binaural device we know and continue to use today.</a:t>
            </a:r>
          </a:p>
          <a:p>
            <a:r>
              <a:rPr lang="en-US" b="0" i="0" dirty="0">
                <a:solidFill>
                  <a:srgbClr val="676767"/>
                </a:solidFill>
                <a:effectLst/>
                <a:latin typeface="Arial" panose="020B0604020202020204" pitchFamily="34" charset="0"/>
              </a:rPr>
              <a:t>But since then, there haven’t been too many updates to the stethoscope (Dr. Littman improved the acoustic performance in the mid 1960s)</a:t>
            </a:r>
            <a:endParaRPr lang="en-US" dirty="0"/>
          </a:p>
          <a:p>
            <a:endParaRPr lang="en-US" dirty="0"/>
          </a:p>
        </p:txBody>
      </p:sp>
      <p:sp>
        <p:nvSpPr>
          <p:cNvPr id="4" name="Slide Number Placeholder 3"/>
          <p:cNvSpPr>
            <a:spLocks noGrp="1"/>
          </p:cNvSpPr>
          <p:nvPr>
            <p:ph type="sldNum" sz="quarter" idx="5"/>
          </p:nvPr>
        </p:nvSpPr>
        <p:spPr/>
        <p:txBody>
          <a:bodyPr/>
          <a:lstStyle/>
          <a:p>
            <a:fld id="{7DA4E42E-D96D-4D1F-8647-94C011579F2B}" type="slidenum">
              <a:rPr lang="en-US" smtClean="0"/>
              <a:t>8</a:t>
            </a:fld>
            <a:endParaRPr lang="en-US"/>
          </a:p>
        </p:txBody>
      </p:sp>
    </p:spTree>
    <p:extLst>
      <p:ext uri="{BB962C8B-B14F-4D97-AF65-F5344CB8AC3E}">
        <p14:creationId xmlns:p14="http://schemas.microsoft.com/office/powerpoint/2010/main" val="1852994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many Family Medicine Physicians (if not most) continue to use the stethoscope, bedside medicine has finally evolved and is rapidly changing.  </a:t>
            </a:r>
          </a:p>
          <a:p>
            <a:endParaRPr lang="en-US" dirty="0"/>
          </a:p>
        </p:txBody>
      </p:sp>
      <p:sp>
        <p:nvSpPr>
          <p:cNvPr id="4" name="Slide Number Placeholder 3"/>
          <p:cNvSpPr>
            <a:spLocks noGrp="1"/>
          </p:cNvSpPr>
          <p:nvPr>
            <p:ph type="sldNum" sz="quarter" idx="5"/>
          </p:nvPr>
        </p:nvSpPr>
        <p:spPr/>
        <p:txBody>
          <a:bodyPr/>
          <a:lstStyle/>
          <a:p>
            <a:fld id="{7DA4E42E-D96D-4D1F-8647-94C011579F2B}" type="slidenum">
              <a:rPr lang="en-US" smtClean="0"/>
              <a:t>9</a:t>
            </a:fld>
            <a:endParaRPr lang="en-US"/>
          </a:p>
        </p:txBody>
      </p:sp>
    </p:spTree>
    <p:extLst>
      <p:ext uri="{BB962C8B-B14F-4D97-AF65-F5344CB8AC3E}">
        <p14:creationId xmlns:p14="http://schemas.microsoft.com/office/powerpoint/2010/main" val="1294525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SORT – strength of recommendation table for evidence guided recommendations in American Family Physician</a:t>
            </a:r>
          </a:p>
        </p:txBody>
      </p:sp>
      <p:sp>
        <p:nvSpPr>
          <p:cNvPr id="4" name="Slide Number Placeholder 3"/>
          <p:cNvSpPr>
            <a:spLocks noGrp="1"/>
          </p:cNvSpPr>
          <p:nvPr>
            <p:ph type="sldNum" sz="quarter" idx="5"/>
          </p:nvPr>
        </p:nvSpPr>
        <p:spPr/>
        <p:txBody>
          <a:bodyPr/>
          <a:lstStyle/>
          <a:p>
            <a:fld id="{7DA4E42E-D96D-4D1F-8647-94C011579F2B}" type="slidenum">
              <a:rPr lang="en-US" smtClean="0"/>
              <a:t>10</a:t>
            </a:fld>
            <a:endParaRPr lang="en-US"/>
          </a:p>
        </p:txBody>
      </p:sp>
    </p:spTree>
    <p:extLst>
      <p:ext uri="{BB962C8B-B14F-4D97-AF65-F5344CB8AC3E}">
        <p14:creationId xmlns:p14="http://schemas.microsoft.com/office/powerpoint/2010/main" val="129057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 statements from the Society of Hospital Medicine from 2018-1029</a:t>
            </a:r>
          </a:p>
          <a:p>
            <a:r>
              <a:rPr lang="en-US" dirty="0"/>
              <a:t>Reduces the risk of serious complications</a:t>
            </a:r>
          </a:p>
          <a:p>
            <a:r>
              <a:rPr lang="en-US" dirty="0"/>
              <a:t>Improve overall success rate</a:t>
            </a:r>
          </a:p>
          <a:p>
            <a:r>
              <a:rPr lang="en-US" dirty="0"/>
              <a:t>Assess volume and location of fluid</a:t>
            </a:r>
          </a:p>
          <a:p>
            <a:r>
              <a:rPr lang="en-US" dirty="0"/>
              <a:t>Needle insertion site should be evaluated using color flow doppler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central line placement: Recommend using dynamic2-D ultrasound guidance to increase success rate and reduce risk of mechanical and infectious complications </a:t>
            </a:r>
            <a:r>
              <a:rPr lang="en-US" i="1" dirty="0"/>
              <a:t>regardless of provider’s level of experience </a:t>
            </a:r>
          </a:p>
          <a:p>
            <a:endParaRPr lang="en-US" dirty="0"/>
          </a:p>
        </p:txBody>
      </p:sp>
      <p:sp>
        <p:nvSpPr>
          <p:cNvPr id="4" name="Slide Number Placeholder 3"/>
          <p:cNvSpPr>
            <a:spLocks noGrp="1"/>
          </p:cNvSpPr>
          <p:nvPr>
            <p:ph type="sldNum" sz="quarter" idx="5"/>
          </p:nvPr>
        </p:nvSpPr>
        <p:spPr/>
        <p:txBody>
          <a:bodyPr/>
          <a:lstStyle/>
          <a:p>
            <a:fld id="{7DA4E42E-D96D-4D1F-8647-94C011579F2B}" type="slidenum">
              <a:rPr lang="en-US" smtClean="0"/>
              <a:t>11</a:t>
            </a:fld>
            <a:endParaRPr lang="en-US"/>
          </a:p>
        </p:txBody>
      </p:sp>
    </p:spTree>
    <p:extLst>
      <p:ext uri="{BB962C8B-B14F-4D97-AF65-F5344CB8AC3E}">
        <p14:creationId xmlns:p14="http://schemas.microsoft.com/office/powerpoint/2010/main" val="49552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Effective since July 2023</a:t>
            </a:r>
          </a:p>
          <a:p>
            <a:r>
              <a:rPr lang="en-US">
                <a:cs typeface="Calibri"/>
              </a:rPr>
              <a:t>Notice it is currently a "should" not "must" recommendation as it is difficult to implement.</a:t>
            </a:r>
          </a:p>
        </p:txBody>
      </p:sp>
      <p:sp>
        <p:nvSpPr>
          <p:cNvPr id="4" name="Slide Number Placeholder 3"/>
          <p:cNvSpPr>
            <a:spLocks noGrp="1"/>
          </p:cNvSpPr>
          <p:nvPr>
            <p:ph type="sldNum" sz="quarter" idx="5"/>
          </p:nvPr>
        </p:nvSpPr>
        <p:spPr/>
        <p:txBody>
          <a:bodyPr/>
          <a:lstStyle/>
          <a:p>
            <a:fld id="{0598BC10-B52C-4608-8904-35517905378B}" type="slidenum">
              <a:rPr lang="en-US" smtClean="0"/>
              <a:t>12</a:t>
            </a:fld>
            <a:endParaRPr lang="en-US"/>
          </a:p>
        </p:txBody>
      </p:sp>
    </p:spTree>
    <p:extLst>
      <p:ext uri="{BB962C8B-B14F-4D97-AF65-F5344CB8AC3E}">
        <p14:creationId xmlns:p14="http://schemas.microsoft.com/office/powerpoint/2010/main" val="1673998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patients, but physicians too.  It also helps with learning when you can visualize what you hear/see</a:t>
            </a:r>
          </a:p>
        </p:txBody>
      </p:sp>
      <p:sp>
        <p:nvSpPr>
          <p:cNvPr id="4" name="Slide Number Placeholder 3"/>
          <p:cNvSpPr>
            <a:spLocks noGrp="1"/>
          </p:cNvSpPr>
          <p:nvPr>
            <p:ph type="sldNum" sz="quarter" idx="5"/>
          </p:nvPr>
        </p:nvSpPr>
        <p:spPr/>
        <p:txBody>
          <a:bodyPr/>
          <a:lstStyle/>
          <a:p>
            <a:fld id="{7DA4E42E-D96D-4D1F-8647-94C011579F2B}" type="slidenum">
              <a:rPr lang="en-US" smtClean="0"/>
              <a:t>13</a:t>
            </a:fld>
            <a:endParaRPr lang="en-US"/>
          </a:p>
        </p:txBody>
      </p:sp>
    </p:spTree>
    <p:extLst>
      <p:ext uri="{BB962C8B-B14F-4D97-AF65-F5344CB8AC3E}">
        <p14:creationId xmlns:p14="http://schemas.microsoft.com/office/powerpoint/2010/main" val="74524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ED2AC-217D-0269-1D37-966068C02A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C206CF-1D30-B038-95B7-06DC2E2081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A64746-6053-A5F8-8F67-31A29298538E}"/>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5" name="Footer Placeholder 4">
            <a:extLst>
              <a:ext uri="{FF2B5EF4-FFF2-40B4-BE49-F238E27FC236}">
                <a16:creationId xmlns:a16="http://schemas.microsoft.com/office/drawing/2014/main" id="{6B077A0B-241A-3859-3684-F63D1BA22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4A294-2744-9511-8EA1-79D1F1075628}"/>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156097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305B-1DA7-A1B8-34E4-B2559B115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62152-50DE-B036-F55E-A2045F68F6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3CC63-DA2D-3385-C88B-66A4B533277A}"/>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5" name="Footer Placeholder 4">
            <a:extLst>
              <a:ext uri="{FF2B5EF4-FFF2-40B4-BE49-F238E27FC236}">
                <a16:creationId xmlns:a16="http://schemas.microsoft.com/office/drawing/2014/main" id="{25FEF2FC-34A2-45FA-77B2-F833875DA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E0F33-8F03-56C3-BAD4-989CCF27825A}"/>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221983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41CF-5718-88AE-99D9-DA3BD30FE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5095A5-864F-B34F-580E-906DE9E9FA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6C5E52-A3DB-7250-7B57-C03275E7BB73}"/>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5" name="Footer Placeholder 4">
            <a:extLst>
              <a:ext uri="{FF2B5EF4-FFF2-40B4-BE49-F238E27FC236}">
                <a16:creationId xmlns:a16="http://schemas.microsoft.com/office/drawing/2014/main" id="{F3C6AF6B-19AA-1DBA-17A9-766306345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A586A-02F6-F432-2E41-11990A979922}"/>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3263246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8820-F05F-C924-73E4-1DCC07E22B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D26E6E-1037-A583-E89D-D7F2D89E58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BD4BB0-5DA9-C354-81BF-A0E33858A4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E678-F19F-8C98-12E9-62A594365C67}"/>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6" name="Footer Placeholder 5">
            <a:extLst>
              <a:ext uri="{FF2B5EF4-FFF2-40B4-BE49-F238E27FC236}">
                <a16:creationId xmlns:a16="http://schemas.microsoft.com/office/drawing/2014/main" id="{ABAB27B2-2280-0A43-1003-C737CE8DC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46063-5730-246F-6F8B-C846EB0790D1}"/>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2101918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47728-EE9E-1CD2-A0DB-E3FF6FF8CF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3FB51F-AE2A-5BF1-82B5-387AFD85CB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1671BB-95CE-5815-EA33-EB9EE79488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C70C0-5DD9-CC30-9BE8-B54D7E59B8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2D8E0-8A68-0CD4-D453-BD39DB47A0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E8A5-B471-8E5F-C08D-41051461778D}"/>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8" name="Footer Placeholder 7">
            <a:extLst>
              <a:ext uri="{FF2B5EF4-FFF2-40B4-BE49-F238E27FC236}">
                <a16:creationId xmlns:a16="http://schemas.microsoft.com/office/drawing/2014/main" id="{F7BDE22B-31B7-A16D-A54D-94B7775707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7ADDA9-905E-E24E-42BA-4600EF510173}"/>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2318388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037D-3B66-D2E6-4652-8005AFBC09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3EA406-360E-FFDF-E0D7-F15438482373}"/>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4" name="Footer Placeholder 3">
            <a:extLst>
              <a:ext uri="{FF2B5EF4-FFF2-40B4-BE49-F238E27FC236}">
                <a16:creationId xmlns:a16="http://schemas.microsoft.com/office/drawing/2014/main" id="{55738B48-7D1B-81E4-DD3A-9733270ADA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0F1DB7-9B68-4FB2-E244-EC6784C36984}"/>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2266354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506E2-31C7-C7EF-A504-DA618451531E}"/>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3" name="Footer Placeholder 2">
            <a:extLst>
              <a:ext uri="{FF2B5EF4-FFF2-40B4-BE49-F238E27FC236}">
                <a16:creationId xmlns:a16="http://schemas.microsoft.com/office/drawing/2014/main" id="{D0633C60-06F2-1AB5-C306-2154179F84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9EBA72-DA35-81B2-ECF0-097F4FA9A58C}"/>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3779866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3EF5-0A87-861C-C693-29FA5B840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CB51B6-077E-6E09-8B0D-F7A8A81EB2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A207A7-58B7-123D-D35C-F058BBEE44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9F9713-9DB4-B7C3-9115-4E25425F0C00}"/>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6" name="Footer Placeholder 5">
            <a:extLst>
              <a:ext uri="{FF2B5EF4-FFF2-40B4-BE49-F238E27FC236}">
                <a16:creationId xmlns:a16="http://schemas.microsoft.com/office/drawing/2014/main" id="{4C62D01A-47E9-FD59-D7F6-19855768B7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1C2C2-949C-87DD-3AB8-3BA8AD2716C1}"/>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283897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45E7-6210-5AE3-1ACA-A1AFD57EE2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17E081-FC89-6C33-02A8-728106D0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0CC88-BAA3-3FAD-C3B9-30967550A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685A0-ED7E-A4A5-6416-40591010DBFC}"/>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6" name="Footer Placeholder 5">
            <a:extLst>
              <a:ext uri="{FF2B5EF4-FFF2-40B4-BE49-F238E27FC236}">
                <a16:creationId xmlns:a16="http://schemas.microsoft.com/office/drawing/2014/main" id="{31CF960D-0D57-A07B-B24B-1A0D45577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9A1C7A-6ADC-8B82-7EEA-1515E25084A1}"/>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945034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C197-4F6E-D1F5-85C1-9439B46D9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AAF317-467E-532B-439B-166087262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713AC-941F-F3D4-E6E6-7E56996AA0E0}"/>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5" name="Footer Placeholder 4">
            <a:extLst>
              <a:ext uri="{FF2B5EF4-FFF2-40B4-BE49-F238E27FC236}">
                <a16:creationId xmlns:a16="http://schemas.microsoft.com/office/drawing/2014/main" id="{3B4353EB-300B-24B2-1FE6-4A6F85627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6E7E7-2B7A-503D-8C5D-64E9419B1A24}"/>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1974725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4F4E1-D38B-908F-BBDF-F8F013AF88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F60772-70D3-2256-CEE5-7F148F7BC0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B5CD2-6EDA-A6CF-AB92-E0C2E4C3C10A}"/>
              </a:ext>
            </a:extLst>
          </p:cNvPr>
          <p:cNvSpPr>
            <a:spLocks noGrp="1"/>
          </p:cNvSpPr>
          <p:nvPr>
            <p:ph type="dt" sz="half" idx="10"/>
          </p:nvPr>
        </p:nvSpPr>
        <p:spPr/>
        <p:txBody>
          <a:bodyPr/>
          <a:lstStyle/>
          <a:p>
            <a:fld id="{0837A407-BEDF-4BB9-8947-C987D9AA73B9}" type="datetimeFigureOut">
              <a:rPr lang="en-US" smtClean="0"/>
              <a:t>11/27/2023</a:t>
            </a:fld>
            <a:endParaRPr lang="en-US"/>
          </a:p>
        </p:txBody>
      </p:sp>
      <p:sp>
        <p:nvSpPr>
          <p:cNvPr id="5" name="Footer Placeholder 4">
            <a:extLst>
              <a:ext uri="{FF2B5EF4-FFF2-40B4-BE49-F238E27FC236}">
                <a16:creationId xmlns:a16="http://schemas.microsoft.com/office/drawing/2014/main" id="{07D9F5B0-2DAD-C2F2-2451-21FCB6F1A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7A633-8323-F853-3D60-43414B87AAF4}"/>
              </a:ext>
            </a:extLst>
          </p:cNvPr>
          <p:cNvSpPr>
            <a:spLocks noGrp="1"/>
          </p:cNvSpPr>
          <p:nvPr>
            <p:ph type="sldNum" sz="quarter" idx="12"/>
          </p:nvPr>
        </p:nvSpPr>
        <p:spPr/>
        <p:txBody>
          <a:bodyPr/>
          <a:lstStyle/>
          <a:p>
            <a:fld id="{9362B0D7-B7C5-4F1E-902A-0BD2A086A792}" type="slidenum">
              <a:rPr lang="en-US" smtClean="0"/>
              <a:t>‹#›</a:t>
            </a:fld>
            <a:endParaRPr lang="en-US"/>
          </a:p>
        </p:txBody>
      </p:sp>
    </p:spTree>
    <p:extLst>
      <p:ext uri="{BB962C8B-B14F-4D97-AF65-F5344CB8AC3E}">
        <p14:creationId xmlns:p14="http://schemas.microsoft.com/office/powerpoint/2010/main" val="333126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137AD6-42EC-736F-BD97-6F9BC0124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55AA6F-3995-81A0-3B8D-33F6F795E8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4A1719-ACEA-E476-0F26-5821E5307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7A407-BEDF-4BB9-8947-C987D9AA73B9}" type="datetimeFigureOut">
              <a:rPr lang="en-US" smtClean="0"/>
              <a:t>11/27/2023</a:t>
            </a:fld>
            <a:endParaRPr lang="en-US"/>
          </a:p>
        </p:txBody>
      </p:sp>
      <p:sp>
        <p:nvSpPr>
          <p:cNvPr id="5" name="Footer Placeholder 4">
            <a:extLst>
              <a:ext uri="{FF2B5EF4-FFF2-40B4-BE49-F238E27FC236}">
                <a16:creationId xmlns:a16="http://schemas.microsoft.com/office/drawing/2014/main" id="{AB3A6B6D-8929-0C48-ED0A-10552A66D0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2DE323-4BD1-6A57-5A18-9BE3A1113A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2B0D7-B7C5-4F1E-902A-0BD2A086A792}" type="slidenum">
              <a:rPr lang="en-US" smtClean="0"/>
              <a:t>‹#›</a:t>
            </a:fld>
            <a:endParaRPr lang="en-US"/>
          </a:p>
        </p:txBody>
      </p:sp>
    </p:spTree>
    <p:extLst>
      <p:ext uri="{BB962C8B-B14F-4D97-AF65-F5344CB8AC3E}">
        <p14:creationId xmlns:p14="http://schemas.microsoft.com/office/powerpoint/2010/main" val="2381930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Logistics/Rotation%20information/POCUS%20scanning%20policy.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1B4800D-63DF-E808-E0E6-FAA2F7B9930B}"/>
              </a:ext>
            </a:extLst>
          </p:cNvPr>
          <p:cNvSpPr>
            <a:spLocks noGrp="1"/>
          </p:cNvSpPr>
          <p:nvPr>
            <p:ph type="ctrTitle"/>
          </p:nvPr>
        </p:nvSpPr>
        <p:spPr>
          <a:xfrm>
            <a:off x="3315031" y="1380754"/>
            <a:ext cx="5561938" cy="2513516"/>
          </a:xfrm>
        </p:spPr>
        <p:txBody>
          <a:bodyPr>
            <a:normAutofit/>
          </a:bodyPr>
          <a:lstStyle/>
          <a:p>
            <a:r>
              <a:rPr lang="en-US" sz="4700" b="1" i="0">
                <a:effectLst/>
                <a:latin typeface="Helvetica Neue"/>
              </a:rPr>
              <a:t>The Road to Becoming a POCUS Champion</a:t>
            </a:r>
            <a:endParaRPr lang="en-US" sz="4700"/>
          </a:p>
        </p:txBody>
      </p:sp>
      <p:sp>
        <p:nvSpPr>
          <p:cNvPr id="3" name="Subtitle 2">
            <a:extLst>
              <a:ext uri="{FF2B5EF4-FFF2-40B4-BE49-F238E27FC236}">
                <a16:creationId xmlns:a16="http://schemas.microsoft.com/office/drawing/2014/main" id="{8870A2F2-680E-B852-89AE-81F2D99F26A7}"/>
              </a:ext>
            </a:extLst>
          </p:cNvPr>
          <p:cNvSpPr>
            <a:spLocks noGrp="1"/>
          </p:cNvSpPr>
          <p:nvPr>
            <p:ph type="subTitle" idx="1"/>
          </p:nvPr>
        </p:nvSpPr>
        <p:spPr>
          <a:xfrm>
            <a:off x="3315031" y="4076802"/>
            <a:ext cx="5561938" cy="1534587"/>
          </a:xfrm>
        </p:spPr>
        <p:txBody>
          <a:bodyPr>
            <a:normAutofit/>
          </a:bodyPr>
          <a:lstStyle/>
          <a:p>
            <a:r>
              <a:rPr lang="en-US" b="0" i="0">
                <a:effectLst/>
                <a:latin typeface="Helvetica Neue"/>
              </a:rPr>
              <a:t>Ryan Paulus, DO </a:t>
            </a:r>
          </a:p>
          <a:p>
            <a:r>
              <a:rPr lang="en-US" b="0" i="0">
                <a:effectLst/>
                <a:latin typeface="Helvetica Neue"/>
              </a:rPr>
              <a:t> Puja Dalal, MD, FAAAFP</a:t>
            </a:r>
          </a:p>
          <a:p>
            <a:r>
              <a:rPr lang="en-US">
                <a:latin typeface="Helvetica Neue"/>
              </a:rPr>
              <a:t>November 27, 2023 </a:t>
            </a:r>
            <a:endParaRPr lang="en-US" dirty="0"/>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20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Freeform: Shape 7176">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7170" name="Picture 2">
            <a:extLst>
              <a:ext uri="{FF2B5EF4-FFF2-40B4-BE49-F238E27FC236}">
                <a16:creationId xmlns:a16="http://schemas.microsoft.com/office/drawing/2014/main" id="{9C146A80-EC82-468D-A045-4D7A34D0B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3" y="341137"/>
            <a:ext cx="4883763" cy="57393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B417B6C-7DFE-45BB-94B9-616D642094E6}"/>
              </a:ext>
            </a:extLst>
          </p:cNvPr>
          <p:cNvPicPr>
            <a:picLocks noChangeAspect="1"/>
          </p:cNvPicPr>
          <p:nvPr/>
        </p:nvPicPr>
        <p:blipFill>
          <a:blip r:embed="rId4"/>
          <a:stretch>
            <a:fillRect/>
          </a:stretch>
        </p:blipFill>
        <p:spPr>
          <a:xfrm>
            <a:off x="5517597" y="2730742"/>
            <a:ext cx="5912404" cy="186487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94936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4" name="Freeform: Shape 13">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404B7E9C-A79E-4384-83A3-C4AFFE891ABA}"/>
              </a:ext>
            </a:extLst>
          </p:cNvPr>
          <p:cNvPicPr>
            <a:picLocks noChangeAspect="1"/>
          </p:cNvPicPr>
          <p:nvPr/>
        </p:nvPicPr>
        <p:blipFill>
          <a:blip r:embed="rId3"/>
          <a:stretch>
            <a:fillRect/>
          </a:stretch>
        </p:blipFill>
        <p:spPr>
          <a:xfrm>
            <a:off x="7405918" y="213972"/>
            <a:ext cx="4589143" cy="2212041"/>
          </a:xfrm>
          <a:prstGeom prst="rect">
            <a:avLst/>
          </a:prstGeom>
        </p:spPr>
      </p:pic>
      <p:sp>
        <p:nvSpPr>
          <p:cNvPr id="6" name="Content Placeholder 5">
            <a:extLst>
              <a:ext uri="{FF2B5EF4-FFF2-40B4-BE49-F238E27FC236}">
                <a16:creationId xmlns:a16="http://schemas.microsoft.com/office/drawing/2014/main" id="{0656770D-8C67-400F-9B18-BDB508AD2C96}"/>
              </a:ext>
            </a:extLst>
          </p:cNvPr>
          <p:cNvSpPr>
            <a:spLocks/>
          </p:cNvSpPr>
          <p:nvPr/>
        </p:nvSpPr>
        <p:spPr>
          <a:xfrm>
            <a:off x="1979106" y="900001"/>
            <a:ext cx="4915602" cy="3669164"/>
          </a:xfrm>
          <a:prstGeom prst="rect">
            <a:avLst/>
          </a:prstGeom>
        </p:spPr>
        <p:txBody>
          <a:bodyPr lIns="91440" tIns="45720" rIns="91440" bIns="45720" anchor="t">
            <a:normAutofit/>
          </a:bodyPr>
          <a:lstStyle/>
          <a:p>
            <a:pPr defTabSz="768096">
              <a:spcAft>
                <a:spcPts val="600"/>
              </a:spcAft>
            </a:pPr>
            <a:r>
              <a:rPr lang="en-US" sz="2000" b="1" kern="1200">
                <a:latin typeface="+mn-lt"/>
                <a:ea typeface="+mn-ea"/>
                <a:cs typeface="+mn-cs"/>
              </a:rPr>
              <a:t>Ultrasound guidance should be used for:</a:t>
            </a:r>
            <a:endParaRPr lang="en-US" sz="2000" b="1" kern="1200">
              <a:latin typeface="+mn-lt"/>
              <a:cs typeface="Calibri"/>
            </a:endParaRPr>
          </a:p>
          <a:p>
            <a:pPr marL="383540" lvl="1" defTabSz="768096">
              <a:spcAft>
                <a:spcPts val="600"/>
              </a:spcAft>
            </a:pPr>
            <a:r>
              <a:rPr lang="en-US" sz="2000" b="1" kern="1200">
                <a:latin typeface="+mn-lt"/>
                <a:ea typeface="+mn-ea"/>
                <a:cs typeface="+mn-cs"/>
              </a:rPr>
              <a:t>Paracentesis</a:t>
            </a:r>
            <a:endParaRPr lang="en-US" sz="2000" b="1" kern="1200">
              <a:latin typeface="+mn-lt"/>
              <a:cs typeface="Calibri"/>
            </a:endParaRPr>
          </a:p>
          <a:p>
            <a:pPr marL="383540" lvl="1" defTabSz="768096">
              <a:spcAft>
                <a:spcPts val="600"/>
              </a:spcAft>
            </a:pPr>
            <a:r>
              <a:rPr lang="en-US" sz="2000" b="1" kern="1200">
                <a:latin typeface="+mn-lt"/>
                <a:ea typeface="+mn-ea"/>
                <a:cs typeface="+mn-cs"/>
              </a:rPr>
              <a:t>Thoracentesis</a:t>
            </a:r>
            <a:endParaRPr lang="en-US" sz="2000" b="1" kern="1200">
              <a:latin typeface="+mn-lt"/>
              <a:cs typeface="Calibri"/>
            </a:endParaRPr>
          </a:p>
          <a:p>
            <a:pPr marL="383540" lvl="1" defTabSz="768096">
              <a:spcAft>
                <a:spcPts val="600"/>
              </a:spcAft>
            </a:pPr>
            <a:r>
              <a:rPr lang="en-US" sz="2000" b="1" kern="1200">
                <a:latin typeface="+mn-lt"/>
                <a:ea typeface="+mn-ea"/>
                <a:cs typeface="+mn-cs"/>
              </a:rPr>
              <a:t>Central Line Placement</a:t>
            </a:r>
            <a:endParaRPr lang="en-US" sz="2000" b="1" kern="1200">
              <a:latin typeface="+mn-lt"/>
              <a:cs typeface="Calibri"/>
            </a:endParaRPr>
          </a:p>
          <a:p>
            <a:pPr marL="383540" lvl="1" defTabSz="768096">
              <a:spcAft>
                <a:spcPts val="600"/>
              </a:spcAft>
            </a:pPr>
            <a:r>
              <a:rPr lang="en-US" sz="2000" b="1" kern="1200">
                <a:latin typeface="+mn-lt"/>
                <a:ea typeface="+mn-ea"/>
                <a:cs typeface="+mn-cs"/>
              </a:rPr>
              <a:t>Lumbar Punctures</a:t>
            </a:r>
            <a:endParaRPr lang="en-US" sz="2800" b="1">
              <a:cs typeface="Calibri" panose="020F0502020204030204"/>
            </a:endParaRPr>
          </a:p>
        </p:txBody>
      </p:sp>
      <p:pic>
        <p:nvPicPr>
          <p:cNvPr id="2" name="Content Placeholder 5">
            <a:extLst>
              <a:ext uri="{FF2B5EF4-FFF2-40B4-BE49-F238E27FC236}">
                <a16:creationId xmlns:a16="http://schemas.microsoft.com/office/drawing/2014/main" id="{3EA2069C-31F7-C734-E47C-202732D36417}"/>
              </a:ext>
            </a:extLst>
          </p:cNvPr>
          <p:cNvPicPr>
            <a:picLocks noChangeAspect="1"/>
          </p:cNvPicPr>
          <p:nvPr/>
        </p:nvPicPr>
        <p:blipFill>
          <a:blip r:embed="rId4"/>
          <a:stretch>
            <a:fillRect/>
          </a:stretch>
        </p:blipFill>
        <p:spPr>
          <a:xfrm>
            <a:off x="197571" y="4415903"/>
            <a:ext cx="4623228" cy="2275342"/>
          </a:xfrm>
          <a:prstGeom prst="rect">
            <a:avLst/>
          </a:prstGeom>
        </p:spPr>
      </p:pic>
      <p:pic>
        <p:nvPicPr>
          <p:cNvPr id="5" name="Content Placeholder 5">
            <a:extLst>
              <a:ext uri="{FF2B5EF4-FFF2-40B4-BE49-F238E27FC236}">
                <a16:creationId xmlns:a16="http://schemas.microsoft.com/office/drawing/2014/main" id="{8853595B-2A6A-1BF0-78DA-E4451C8EC67C}"/>
              </a:ext>
            </a:extLst>
          </p:cNvPr>
          <p:cNvPicPr>
            <a:picLocks noChangeAspect="1"/>
          </p:cNvPicPr>
          <p:nvPr/>
        </p:nvPicPr>
        <p:blipFill>
          <a:blip r:embed="rId5"/>
          <a:stretch>
            <a:fillRect/>
          </a:stretch>
        </p:blipFill>
        <p:spPr>
          <a:xfrm>
            <a:off x="7564068" y="2574927"/>
            <a:ext cx="4589143" cy="2390362"/>
          </a:xfrm>
          <a:prstGeom prst="rect">
            <a:avLst/>
          </a:prstGeom>
        </p:spPr>
      </p:pic>
      <p:pic>
        <p:nvPicPr>
          <p:cNvPr id="4" name="Content Placeholder 5">
            <a:extLst>
              <a:ext uri="{FF2B5EF4-FFF2-40B4-BE49-F238E27FC236}">
                <a16:creationId xmlns:a16="http://schemas.microsoft.com/office/drawing/2014/main" id="{E898C4F1-4CF9-CDBF-C7FA-85E2905C6F50}"/>
              </a:ext>
            </a:extLst>
          </p:cNvPr>
          <p:cNvPicPr>
            <a:picLocks noChangeAspect="1"/>
          </p:cNvPicPr>
          <p:nvPr/>
        </p:nvPicPr>
        <p:blipFill>
          <a:blip r:embed="rId5"/>
          <a:stretch>
            <a:fillRect/>
          </a:stretch>
        </p:blipFill>
        <p:spPr>
          <a:xfrm>
            <a:off x="4733268" y="4372771"/>
            <a:ext cx="4512569" cy="2275342"/>
          </a:xfrm>
          <a:prstGeom prst="rect">
            <a:avLst/>
          </a:prstGeom>
        </p:spPr>
      </p:pic>
    </p:spTree>
    <p:extLst>
      <p:ext uri="{BB962C8B-B14F-4D97-AF65-F5344CB8AC3E}">
        <p14:creationId xmlns:p14="http://schemas.microsoft.com/office/powerpoint/2010/main" val="76071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A19EC9-0AC3-5975-FA25-BFD2F51628F9}"/>
              </a:ext>
            </a:extLst>
          </p:cNvPr>
          <p:cNvSpPr>
            <a:spLocks noGrp="1"/>
          </p:cNvSpPr>
          <p:nvPr>
            <p:ph type="title"/>
          </p:nvPr>
        </p:nvSpPr>
        <p:spPr>
          <a:xfrm>
            <a:off x="638881" y="390525"/>
            <a:ext cx="10909640" cy="1510301"/>
          </a:xfrm>
        </p:spPr>
        <p:txBody>
          <a:bodyPr vert="horz" lIns="91440" tIns="45720" rIns="91440" bIns="45720" rtlCol="0" anchor="ctr">
            <a:normAutofit/>
          </a:bodyPr>
          <a:lstStyle/>
          <a:p>
            <a:pPr algn="ctr"/>
            <a:r>
              <a:rPr lang="en-US" sz="6600" kern="1200">
                <a:solidFill>
                  <a:srgbClr val="FFFFFF"/>
                </a:solidFill>
                <a:latin typeface="+mj-lt"/>
                <a:ea typeface="+mj-ea"/>
                <a:cs typeface="+mj-cs"/>
              </a:rPr>
              <a:t>ACGME </a:t>
            </a:r>
            <a:r>
              <a:rPr lang="en-US" sz="6600">
                <a:solidFill>
                  <a:srgbClr val="FFFFFF"/>
                </a:solidFill>
              </a:rPr>
              <a:t>Update</a:t>
            </a:r>
            <a:endParaRPr lang="en-US" sz="6600" kern="1200">
              <a:solidFill>
                <a:srgbClr val="FFFFFF"/>
              </a:solidFill>
              <a:latin typeface="+mj-lt"/>
              <a:ea typeface="+mj-ea"/>
              <a:cs typeface="+mj-cs"/>
            </a:endParaRPr>
          </a:p>
        </p:txBody>
      </p:sp>
      <p:sp>
        <p:nvSpPr>
          <p:cNvPr id="13"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black text&#10;&#10;Description automatically generated">
            <a:extLst>
              <a:ext uri="{FF2B5EF4-FFF2-40B4-BE49-F238E27FC236}">
                <a16:creationId xmlns:a16="http://schemas.microsoft.com/office/drawing/2014/main" id="{50A3BEF2-184F-7690-6D11-A1500A7CCE76}"/>
              </a:ext>
            </a:extLst>
          </p:cNvPr>
          <p:cNvPicPr>
            <a:picLocks noChangeAspect="1"/>
          </p:cNvPicPr>
          <p:nvPr/>
        </p:nvPicPr>
        <p:blipFill>
          <a:blip r:embed="rId3"/>
          <a:stretch>
            <a:fillRect/>
          </a:stretch>
        </p:blipFill>
        <p:spPr>
          <a:xfrm>
            <a:off x="1035177" y="3779979"/>
            <a:ext cx="10118598" cy="1593679"/>
          </a:xfrm>
          <a:prstGeom prst="rect">
            <a:avLst/>
          </a:prstGeom>
        </p:spPr>
      </p:pic>
    </p:spTree>
    <p:extLst>
      <p:ext uri="{BB962C8B-B14F-4D97-AF65-F5344CB8AC3E}">
        <p14:creationId xmlns:p14="http://schemas.microsoft.com/office/powerpoint/2010/main" val="2448314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FCC0E4-0D67-4BF5-8AB5-011D451BDD63}"/>
              </a:ext>
            </a:extLst>
          </p:cNvPr>
          <p:cNvSpPr>
            <a:spLocks noGrp="1"/>
          </p:cNvSpPr>
          <p:nvPr>
            <p:ph type="title"/>
          </p:nvPr>
        </p:nvSpPr>
        <p:spPr>
          <a:xfrm>
            <a:off x="838200" y="365125"/>
            <a:ext cx="10515600" cy="1325563"/>
          </a:xfrm>
        </p:spPr>
        <p:txBody>
          <a:bodyPr>
            <a:normAutofit/>
          </a:bodyPr>
          <a:lstStyle/>
          <a:p>
            <a:r>
              <a:rPr lang="en-US" sz="5400"/>
              <a:t>POCUS considerations</a:t>
            </a:r>
          </a:p>
        </p:txBody>
      </p:sp>
      <p:sp>
        <p:nvSpPr>
          <p:cNvPr id="2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7856F8-8854-4E3D-902D-89B0CDFD2959}"/>
              </a:ext>
            </a:extLst>
          </p:cNvPr>
          <p:cNvSpPr>
            <a:spLocks noGrp="1"/>
          </p:cNvSpPr>
          <p:nvPr>
            <p:ph idx="1"/>
          </p:nvPr>
        </p:nvSpPr>
        <p:spPr>
          <a:xfrm>
            <a:off x="838200" y="1929384"/>
            <a:ext cx="10515600" cy="4251960"/>
          </a:xfrm>
        </p:spPr>
        <p:txBody>
          <a:bodyPr>
            <a:normAutofit/>
          </a:bodyPr>
          <a:lstStyle/>
          <a:p>
            <a:r>
              <a:rPr lang="en-US" sz="2200" dirty="0"/>
              <a:t>Helps guide real-time bedside diagnosis and treatment</a:t>
            </a:r>
          </a:p>
          <a:p>
            <a:endParaRPr lang="en-US" sz="2200" dirty="0"/>
          </a:p>
          <a:p>
            <a:r>
              <a:rPr lang="en-US" sz="2200" dirty="0"/>
              <a:t>Adjunct to the traditional history and physical</a:t>
            </a:r>
          </a:p>
          <a:p>
            <a:endParaRPr lang="en-US" sz="2200" dirty="0"/>
          </a:p>
          <a:p>
            <a:r>
              <a:rPr lang="en-US" sz="2200" dirty="0"/>
              <a:t>Does </a:t>
            </a:r>
            <a:r>
              <a:rPr lang="en-US" sz="2200" b="1" dirty="0"/>
              <a:t>NOT</a:t>
            </a:r>
            <a:r>
              <a:rPr lang="en-US" sz="2200" dirty="0"/>
              <a:t> replace traditional radiological ultrasound exams</a:t>
            </a:r>
          </a:p>
          <a:p>
            <a:endParaRPr lang="en-US" sz="2200" dirty="0"/>
          </a:p>
          <a:p>
            <a:r>
              <a:rPr lang="en-US" sz="2200" dirty="0"/>
              <a:t>Usually used to answer binary yes-no questions</a:t>
            </a:r>
          </a:p>
          <a:p>
            <a:endParaRPr lang="en-US" sz="2200" dirty="0"/>
          </a:p>
          <a:p>
            <a:r>
              <a:rPr lang="en-US" sz="2200" dirty="0"/>
              <a:t>Also – patients (and providers) usually love it!</a:t>
            </a:r>
          </a:p>
        </p:txBody>
      </p:sp>
    </p:spTree>
    <p:extLst>
      <p:ext uri="{BB962C8B-B14F-4D97-AF65-F5344CB8AC3E}">
        <p14:creationId xmlns:p14="http://schemas.microsoft.com/office/powerpoint/2010/main" val="545631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50943D05-ACA5-4C3F-BCBF-FA0B9043D050}"/>
              </a:ext>
            </a:extLst>
          </p:cNvPr>
          <p:cNvSpPr txBox="1"/>
          <p:nvPr/>
        </p:nvSpPr>
        <p:spPr>
          <a:xfrm>
            <a:off x="8519670" y="2419000"/>
            <a:ext cx="3028863" cy="568745"/>
          </a:xfrm>
          <a:prstGeom prst="rect">
            <a:avLst/>
          </a:prstGeom>
          <a:noFill/>
        </p:spPr>
        <p:txBody>
          <a:bodyPr wrap="square" rtlCol="0">
            <a:spAutoFit/>
          </a:bodyPr>
          <a:lstStyle/>
          <a:p>
            <a:pPr defTabSz="786384">
              <a:spcAft>
                <a:spcPts val="600"/>
              </a:spcAft>
            </a:pPr>
            <a:r>
              <a:rPr lang="en-US" sz="1548" kern="1200">
                <a:solidFill>
                  <a:schemeClr val="tx1"/>
                </a:solidFill>
                <a:latin typeface="+mn-lt"/>
                <a:ea typeface="+mn-ea"/>
                <a:cs typeface="+mn-cs"/>
              </a:rPr>
              <a:t>Missed pericardial tamponade: Now a NEVER event!</a:t>
            </a:r>
            <a:endParaRPr lang="en-US"/>
          </a:p>
        </p:txBody>
      </p:sp>
      <p:pic>
        <p:nvPicPr>
          <p:cNvPr id="3" name="cardiac tamponade">
            <a:hlinkClick r:id="" action="ppaction://media"/>
            <a:extLst>
              <a:ext uri="{FF2B5EF4-FFF2-40B4-BE49-F238E27FC236}">
                <a16:creationId xmlns:a16="http://schemas.microsoft.com/office/drawing/2014/main" id="{1677BFB2-D574-71D3-38D0-46456A93B7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025" t="5865"/>
          <a:stretch/>
        </p:blipFill>
        <p:spPr>
          <a:xfrm>
            <a:off x="2374710" y="971632"/>
            <a:ext cx="5984917" cy="4914737"/>
          </a:xfrm>
          <a:prstGeom prst="rect">
            <a:avLst/>
          </a:prstGeom>
        </p:spPr>
      </p:pic>
    </p:spTree>
    <p:extLst>
      <p:ext uri="{BB962C8B-B14F-4D97-AF65-F5344CB8AC3E}">
        <p14:creationId xmlns:p14="http://schemas.microsoft.com/office/powerpoint/2010/main" val="79963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D2C253-46BC-4F7D-B52D-6D08EABF2115}"/>
              </a:ext>
            </a:extLst>
          </p:cNvPr>
          <p:cNvSpPr>
            <a:spLocks noGrp="1"/>
          </p:cNvSpPr>
          <p:nvPr>
            <p:ph type="title"/>
          </p:nvPr>
        </p:nvSpPr>
        <p:spPr>
          <a:xfrm>
            <a:off x="1115568" y="509521"/>
            <a:ext cx="10232136" cy="1014984"/>
          </a:xfrm>
        </p:spPr>
        <p:txBody>
          <a:bodyPr vert="horz" lIns="91440" tIns="45720" rIns="91440" bIns="45720" rtlCol="0" anchor="ctr">
            <a:normAutofit/>
          </a:bodyPr>
          <a:lstStyle/>
          <a:p>
            <a:r>
              <a:rPr lang="en-US" sz="4000" kern="1200">
                <a:solidFill>
                  <a:schemeClr val="tx1"/>
                </a:solidFill>
                <a:latin typeface="+mj-lt"/>
                <a:ea typeface="+mj-ea"/>
                <a:cs typeface="+mj-cs"/>
              </a:rPr>
              <a:t>Examples of when to use POCUS</a:t>
            </a:r>
          </a:p>
        </p:txBody>
      </p:sp>
      <p:sp>
        <p:nvSpPr>
          <p:cNvPr id="14" name="Rectangle 13">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2538E8DA-9862-470B-BBB3-5471893BE0FF}"/>
              </a:ext>
            </a:extLst>
          </p:cNvPr>
          <p:cNvSpPr>
            <a:spLocks/>
          </p:cNvSpPr>
          <p:nvPr/>
        </p:nvSpPr>
        <p:spPr>
          <a:xfrm>
            <a:off x="1115568" y="1723459"/>
            <a:ext cx="5041922" cy="4234041"/>
          </a:xfrm>
          <a:prstGeom prst="rect">
            <a:avLst/>
          </a:prstGeom>
        </p:spPr>
        <p:txBody>
          <a:bodyPr lIns="91440" tIns="45720" rIns="91440" bIns="45720" anchor="t">
            <a:normAutofit/>
          </a:bodyPr>
          <a:lstStyle/>
          <a:p>
            <a:pPr defTabSz="886968">
              <a:spcAft>
                <a:spcPts val="600"/>
              </a:spcAft>
            </a:pPr>
            <a:r>
              <a:rPr lang="en-US" sz="2000" b="1" kern="1200">
                <a:latin typeface="+mn-lt"/>
                <a:ea typeface="+mn-ea"/>
                <a:cs typeface="+mn-cs"/>
              </a:rPr>
              <a:t>Diagnostic</a:t>
            </a:r>
            <a:r>
              <a:rPr lang="en-US" sz="2000" b="1"/>
              <a:t> </a:t>
            </a:r>
            <a:endParaRPr lang="en-US" sz="2000" b="1" kern="1200">
              <a:latin typeface="+mn-lt"/>
              <a:cs typeface="Calibri"/>
            </a:endParaRPr>
          </a:p>
          <a:p>
            <a:pPr marL="342900" indent="-342900" defTabSz="886968">
              <a:spcAft>
                <a:spcPts val="600"/>
              </a:spcAft>
              <a:buFont typeface="Arial"/>
              <a:buChar char="•"/>
            </a:pPr>
            <a:r>
              <a:rPr lang="en-US" sz="2000" kern="1200" dirty="0">
                <a:solidFill>
                  <a:schemeClr val="tx1"/>
                </a:solidFill>
                <a:latin typeface="+mn-lt"/>
                <a:ea typeface="+mn-ea"/>
                <a:cs typeface="+mn-cs"/>
              </a:rPr>
              <a:t>Does the patient have a gallstone or cholecystitis?</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Is there an intrauterine pregnancy?</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Is this an abscess or cellulitis?</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Does the patient have a thyroid nodule that is concerning?</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Is there a pericardial or pleural effusion?</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Does the patient have ascites?</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Is there a DVT present?</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Does the patient have increased PVR?</a:t>
            </a:r>
            <a:endParaRPr lang="en-US" sz="2000" kern="1200">
              <a:solidFill>
                <a:schemeClr val="tx1"/>
              </a:solidFill>
              <a:latin typeface="+mn-lt"/>
              <a:cs typeface="Calibri" panose="020F0502020204030204"/>
            </a:endParaRPr>
          </a:p>
          <a:p>
            <a:pPr>
              <a:spcAft>
                <a:spcPts val="600"/>
              </a:spcAft>
            </a:pPr>
            <a:endParaRPr lang="en-US" sz="2400" dirty="0"/>
          </a:p>
        </p:txBody>
      </p:sp>
      <p:sp>
        <p:nvSpPr>
          <p:cNvPr id="5" name="Content Placeholder 4">
            <a:extLst>
              <a:ext uri="{FF2B5EF4-FFF2-40B4-BE49-F238E27FC236}">
                <a16:creationId xmlns:a16="http://schemas.microsoft.com/office/drawing/2014/main" id="{B7527BCA-5773-4E0B-9D35-8DF9F5598C0D}"/>
              </a:ext>
            </a:extLst>
          </p:cNvPr>
          <p:cNvSpPr>
            <a:spLocks/>
          </p:cNvSpPr>
          <p:nvPr/>
        </p:nvSpPr>
        <p:spPr>
          <a:xfrm>
            <a:off x="6305782" y="1723459"/>
            <a:ext cx="5041922" cy="4234041"/>
          </a:xfrm>
          <a:prstGeom prst="rect">
            <a:avLst/>
          </a:prstGeom>
        </p:spPr>
        <p:txBody>
          <a:bodyPr lIns="91440" tIns="45720" rIns="91440" bIns="45720" anchor="t">
            <a:normAutofit/>
          </a:bodyPr>
          <a:lstStyle/>
          <a:p>
            <a:pPr defTabSz="886968">
              <a:spcAft>
                <a:spcPts val="600"/>
              </a:spcAft>
            </a:pPr>
            <a:r>
              <a:rPr lang="en-US" sz="2000" b="1" kern="1200">
                <a:latin typeface="+mn-lt"/>
                <a:ea typeface="+mn-ea"/>
                <a:cs typeface="+mn-cs"/>
              </a:rPr>
              <a:t>Treatment/Procedures</a:t>
            </a:r>
          </a:p>
          <a:p>
            <a:pPr marL="342900" indent="-342900" defTabSz="886968">
              <a:spcAft>
                <a:spcPts val="600"/>
              </a:spcAft>
              <a:buFont typeface="Arial"/>
              <a:buChar char="•"/>
            </a:pPr>
            <a:r>
              <a:rPr lang="en-US" sz="2000" kern="1200" dirty="0">
                <a:solidFill>
                  <a:schemeClr val="tx1"/>
                </a:solidFill>
                <a:latin typeface="+mn-lt"/>
                <a:ea typeface="+mn-ea"/>
                <a:cs typeface="+mn-cs"/>
              </a:rPr>
              <a:t>Subacromial shoulder injection</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Knee arthrocentesis/injection</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Thyroid FNA</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Core needle biopsy</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Ultrasound guided paracentesis</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dirty="0">
                <a:solidFill>
                  <a:schemeClr val="tx1"/>
                </a:solidFill>
                <a:latin typeface="+mn-lt"/>
                <a:ea typeface="+mn-ea"/>
                <a:cs typeface="+mn-cs"/>
              </a:rPr>
              <a:t>Carpal tunnel injection</a:t>
            </a:r>
            <a:endParaRPr lang="en-US" sz="2000" kern="1200">
              <a:solidFill>
                <a:schemeClr val="tx1"/>
              </a:solidFill>
              <a:latin typeface="+mn-lt"/>
              <a:cs typeface="Calibri" panose="020F0502020204030204"/>
            </a:endParaRPr>
          </a:p>
          <a:p>
            <a:pPr marL="342900" indent="-342900" defTabSz="886968">
              <a:spcAft>
                <a:spcPts val="600"/>
              </a:spcAft>
              <a:buFont typeface="Arial"/>
              <a:buChar char="•"/>
            </a:pPr>
            <a:r>
              <a:rPr lang="en-US" sz="2000" kern="1200">
                <a:latin typeface="+mn-lt"/>
                <a:ea typeface="+mn-ea"/>
                <a:cs typeface="+mn-cs"/>
              </a:rPr>
              <a:t>De Quervain’s injection</a:t>
            </a:r>
            <a:endParaRPr lang="en-US" sz="2000" kern="1200">
              <a:latin typeface="+mn-lt"/>
              <a:cs typeface="Calibri"/>
            </a:endParaRPr>
          </a:p>
          <a:p>
            <a:pPr defTabSz="886968">
              <a:spcAft>
                <a:spcPts val="600"/>
              </a:spcAft>
            </a:pPr>
            <a:endParaRPr lang="en-US" sz="2000" kern="1200" dirty="0">
              <a:solidFill>
                <a:schemeClr val="tx1"/>
              </a:solidFill>
              <a:latin typeface="+mn-lt"/>
              <a:ea typeface="+mn-ea"/>
              <a:cs typeface="+mn-cs"/>
            </a:endParaRPr>
          </a:p>
          <a:p>
            <a:pPr>
              <a:spcAft>
                <a:spcPts val="600"/>
              </a:spcAft>
            </a:pPr>
            <a:endParaRPr lang="en-US" sz="2400" dirty="0"/>
          </a:p>
        </p:txBody>
      </p:sp>
    </p:spTree>
    <p:extLst>
      <p:ext uri="{BB962C8B-B14F-4D97-AF65-F5344CB8AC3E}">
        <p14:creationId xmlns:p14="http://schemas.microsoft.com/office/powerpoint/2010/main" val="387062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503B77-7772-5F63-BFE5-9D061C3E7862}"/>
              </a:ext>
            </a:extLst>
          </p:cNvPr>
          <p:cNvSpPr>
            <a:spLocks noGrp="1"/>
          </p:cNvSpPr>
          <p:nvPr>
            <p:ph type="title"/>
          </p:nvPr>
        </p:nvSpPr>
        <p:spPr>
          <a:xfrm>
            <a:off x="3540143" y="1979799"/>
            <a:ext cx="724977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Tips on starting a POCUS Curriculum</a:t>
            </a:r>
          </a:p>
        </p:txBody>
      </p:sp>
    </p:spTree>
    <p:extLst>
      <p:ext uri="{BB962C8B-B14F-4D97-AF65-F5344CB8AC3E}">
        <p14:creationId xmlns:p14="http://schemas.microsoft.com/office/powerpoint/2010/main" val="4269395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c 49">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34E10F-FB1E-4AA1-8282-66160A40B6C2}"/>
              </a:ext>
            </a:extLst>
          </p:cNvPr>
          <p:cNvSpPr>
            <a:spLocks noGrp="1"/>
          </p:cNvSpPr>
          <p:nvPr>
            <p:ph type="title"/>
          </p:nvPr>
        </p:nvSpPr>
        <p:spPr>
          <a:xfrm>
            <a:off x="838200" y="365125"/>
            <a:ext cx="10515600" cy="1325563"/>
          </a:xfrm>
        </p:spPr>
        <p:txBody>
          <a:bodyPr>
            <a:normAutofit/>
          </a:bodyPr>
          <a:lstStyle/>
          <a:p>
            <a:pPr algn="ctr"/>
            <a:r>
              <a:rPr lang="en-US" sz="4800" dirty="0"/>
              <a:t>Competence</a:t>
            </a:r>
          </a:p>
        </p:txBody>
      </p:sp>
      <p:sp>
        <p:nvSpPr>
          <p:cNvPr id="3" name="Content Placeholder 2">
            <a:extLst>
              <a:ext uri="{FF2B5EF4-FFF2-40B4-BE49-F238E27FC236}">
                <a16:creationId xmlns:a16="http://schemas.microsoft.com/office/drawing/2014/main" id="{B9D5BB07-37C3-4BE9-BEAE-B4F4EE4C8CB5}"/>
              </a:ext>
            </a:extLst>
          </p:cNvPr>
          <p:cNvSpPr>
            <a:spLocks/>
          </p:cNvSpPr>
          <p:nvPr/>
        </p:nvSpPr>
        <p:spPr>
          <a:xfrm>
            <a:off x="660122" y="2227828"/>
            <a:ext cx="4235311" cy="3934758"/>
          </a:xfrm>
          <a:prstGeom prst="rect">
            <a:avLst/>
          </a:prstGeom>
        </p:spPr>
        <p:txBody>
          <a:bodyPr lIns="91440" tIns="45720" rIns="91440" bIns="45720" anchor="t">
            <a:normAutofit/>
          </a:bodyPr>
          <a:lstStyle/>
          <a:p>
            <a:pPr marL="457200" indent="-457200" defTabSz="822960">
              <a:spcAft>
                <a:spcPts val="600"/>
              </a:spcAft>
              <a:buAutoNum type="arabicPeriod"/>
            </a:pPr>
            <a:r>
              <a:rPr lang="en-US" sz="2000" kern="1200" dirty="0">
                <a:solidFill>
                  <a:schemeClr val="tx1"/>
                </a:solidFill>
                <a:latin typeface="+mn-lt"/>
                <a:ea typeface="+mn-ea"/>
                <a:cs typeface="+mn-cs"/>
              </a:rPr>
              <a:t>Understand indications and contraindications for US exams</a:t>
            </a:r>
            <a:endParaRPr lang="en-US">
              <a:ea typeface="+mn-ea"/>
              <a:cs typeface="+mn-cs"/>
            </a:endParaRPr>
          </a:p>
          <a:p>
            <a:pPr marL="457200" indent="-457200" defTabSz="822960">
              <a:spcAft>
                <a:spcPts val="600"/>
              </a:spcAft>
              <a:buAutoNum type="arabicPeriod"/>
            </a:pPr>
            <a:r>
              <a:rPr lang="en-US" sz="2000" kern="1200" dirty="0">
                <a:solidFill>
                  <a:schemeClr val="tx1"/>
                </a:solidFill>
                <a:latin typeface="+mn-lt"/>
                <a:ea typeface="+mn-ea"/>
                <a:cs typeface="+mn-cs"/>
              </a:rPr>
              <a:t>Acquire adequate images</a:t>
            </a:r>
            <a:endParaRPr lang="en-US" sz="2000" kern="1200">
              <a:solidFill>
                <a:schemeClr val="tx1"/>
              </a:solidFill>
              <a:latin typeface="+mn-lt"/>
              <a:cs typeface="Calibri" panose="020F0502020204030204"/>
            </a:endParaRPr>
          </a:p>
          <a:p>
            <a:pPr marL="457200" indent="-457200" defTabSz="822960">
              <a:spcAft>
                <a:spcPts val="600"/>
              </a:spcAft>
              <a:buAutoNum type="arabicPeriod"/>
            </a:pPr>
            <a:r>
              <a:rPr lang="en-US" sz="2000" kern="1200" dirty="0">
                <a:solidFill>
                  <a:schemeClr val="tx1"/>
                </a:solidFill>
                <a:latin typeface="+mn-lt"/>
                <a:ea typeface="+mn-ea"/>
                <a:cs typeface="+mn-cs"/>
              </a:rPr>
              <a:t>Interpret images appropriately</a:t>
            </a:r>
            <a:endParaRPr lang="en-US" sz="2000" kern="1200">
              <a:solidFill>
                <a:schemeClr val="tx1"/>
              </a:solidFill>
              <a:latin typeface="+mn-lt"/>
              <a:cs typeface="Calibri" panose="020F0502020204030204"/>
            </a:endParaRPr>
          </a:p>
          <a:p>
            <a:pPr marL="457200" indent="-457200" defTabSz="822960">
              <a:spcAft>
                <a:spcPts val="600"/>
              </a:spcAft>
              <a:buAutoNum type="arabicPeriod"/>
            </a:pPr>
            <a:r>
              <a:rPr lang="en-US" sz="2000" kern="1200" dirty="0">
                <a:solidFill>
                  <a:schemeClr val="tx1"/>
                </a:solidFill>
                <a:latin typeface="+mn-lt"/>
                <a:ea typeface="+mn-ea"/>
                <a:cs typeface="+mn-cs"/>
              </a:rPr>
              <a:t>Integrate US exam findings into individual patient care plans and management</a:t>
            </a:r>
            <a:endParaRPr lang="en-US" sz="2000" kern="1200">
              <a:solidFill>
                <a:schemeClr val="tx1"/>
              </a:solidFill>
              <a:latin typeface="+mn-lt"/>
              <a:cs typeface="Calibri" panose="020F0502020204030204"/>
            </a:endParaRPr>
          </a:p>
          <a:p>
            <a:pPr marL="0" indent="0">
              <a:spcAft>
                <a:spcPts val="600"/>
              </a:spcAft>
              <a:buNone/>
            </a:pPr>
            <a:endParaRPr lang="en-US" sz="2400" dirty="0"/>
          </a:p>
        </p:txBody>
      </p:sp>
      <p:cxnSp>
        <p:nvCxnSpPr>
          <p:cNvPr id="10" name="Straight Connector 9">
            <a:extLst>
              <a:ext uri="{FF2B5EF4-FFF2-40B4-BE49-F238E27FC236}">
                <a16:creationId xmlns:a16="http://schemas.microsoft.com/office/drawing/2014/main" id="{EC1423AD-2E0C-4CE9-A43F-3BAA21E45506}"/>
              </a:ext>
            </a:extLst>
          </p:cNvPr>
          <p:cNvCxnSpPr>
            <a:cxnSpLocks/>
          </p:cNvCxnSpPr>
          <p:nvPr/>
        </p:nvCxnSpPr>
        <p:spPr>
          <a:xfrm flipV="1">
            <a:off x="5322108" y="5566560"/>
            <a:ext cx="5262464" cy="9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915FE1-23BF-4C7B-89F9-D24FAEBB158E}"/>
              </a:ext>
            </a:extLst>
          </p:cNvPr>
          <p:cNvCxnSpPr>
            <a:cxnSpLocks/>
            <a:stCxn id="20" idx="7"/>
          </p:cNvCxnSpPr>
          <p:nvPr/>
        </p:nvCxnSpPr>
        <p:spPr>
          <a:xfrm>
            <a:off x="10584571" y="1825625"/>
            <a:ext cx="0" cy="3740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CF50FC2-8AD6-40FB-B497-7087574EC0D0}"/>
              </a:ext>
            </a:extLst>
          </p:cNvPr>
          <p:cNvSpPr/>
          <p:nvPr/>
        </p:nvSpPr>
        <p:spPr>
          <a:xfrm>
            <a:off x="5326391" y="1825625"/>
            <a:ext cx="5258180" cy="3732907"/>
          </a:xfrm>
          <a:custGeom>
            <a:avLst/>
            <a:gdLst>
              <a:gd name="connsiteX0" fmla="*/ 0 w 3790765"/>
              <a:gd name="connsiteY0" fmla="*/ 3187084 h 3187084"/>
              <a:gd name="connsiteX1" fmla="*/ 319596 w 3790765"/>
              <a:gd name="connsiteY1" fmla="*/ 2982897 h 3187084"/>
              <a:gd name="connsiteX2" fmla="*/ 914400 w 3790765"/>
              <a:gd name="connsiteY2" fmla="*/ 2805344 h 3187084"/>
              <a:gd name="connsiteX3" fmla="*/ 1429305 w 3790765"/>
              <a:gd name="connsiteY3" fmla="*/ 2370338 h 3187084"/>
              <a:gd name="connsiteX4" fmla="*/ 2077375 w 3790765"/>
              <a:gd name="connsiteY4" fmla="*/ 1438183 h 3187084"/>
              <a:gd name="connsiteX5" fmla="*/ 2352583 w 3790765"/>
              <a:gd name="connsiteY5" fmla="*/ 816746 h 3187084"/>
              <a:gd name="connsiteX6" fmla="*/ 2814222 w 3790765"/>
              <a:gd name="connsiteY6" fmla="*/ 186431 h 3187084"/>
              <a:gd name="connsiteX7" fmla="*/ 3790765 w 3790765"/>
              <a:gd name="connsiteY7" fmla="*/ 0 h 3187084"/>
              <a:gd name="connsiteX8" fmla="*/ 3790765 w 3790765"/>
              <a:gd name="connsiteY8" fmla="*/ 0 h 3187084"/>
              <a:gd name="connsiteX9" fmla="*/ 3790765 w 3790765"/>
              <a:gd name="connsiteY9" fmla="*/ 0 h 318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765" h="3187084">
                <a:moveTo>
                  <a:pt x="0" y="3187084"/>
                </a:moveTo>
                <a:cubicBezTo>
                  <a:pt x="83598" y="3116802"/>
                  <a:pt x="167196" y="3046520"/>
                  <a:pt x="319596" y="2982897"/>
                </a:cubicBezTo>
                <a:cubicBezTo>
                  <a:pt x="471996" y="2919274"/>
                  <a:pt x="729449" y="2907437"/>
                  <a:pt x="914400" y="2805344"/>
                </a:cubicBezTo>
                <a:cubicBezTo>
                  <a:pt x="1099352" y="2703251"/>
                  <a:pt x="1235476" y="2598198"/>
                  <a:pt x="1429305" y="2370338"/>
                </a:cubicBezTo>
                <a:cubicBezTo>
                  <a:pt x="1623134" y="2142478"/>
                  <a:pt x="1923495" y="1697115"/>
                  <a:pt x="2077375" y="1438183"/>
                </a:cubicBezTo>
                <a:cubicBezTo>
                  <a:pt x="2231255" y="1179251"/>
                  <a:pt x="2229775" y="1025371"/>
                  <a:pt x="2352583" y="816746"/>
                </a:cubicBezTo>
                <a:cubicBezTo>
                  <a:pt x="2475391" y="608121"/>
                  <a:pt x="2574525" y="322555"/>
                  <a:pt x="2814222" y="186431"/>
                </a:cubicBezTo>
                <a:cubicBezTo>
                  <a:pt x="3053919" y="50307"/>
                  <a:pt x="3790765" y="0"/>
                  <a:pt x="3790765" y="0"/>
                </a:cubicBezTo>
                <a:lnTo>
                  <a:pt x="3790765" y="0"/>
                </a:lnTo>
                <a:lnTo>
                  <a:pt x="3790765"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072AC1F-E68E-4C9E-B84E-5514EB0347EF}"/>
              </a:ext>
            </a:extLst>
          </p:cNvPr>
          <p:cNvSpPr/>
          <p:nvPr/>
        </p:nvSpPr>
        <p:spPr>
          <a:xfrm>
            <a:off x="5326390" y="3372567"/>
            <a:ext cx="5258182" cy="2193993"/>
          </a:xfrm>
          <a:custGeom>
            <a:avLst/>
            <a:gdLst>
              <a:gd name="connsiteX0" fmla="*/ 0 w 3790765"/>
              <a:gd name="connsiteY0" fmla="*/ 3187084 h 3187084"/>
              <a:gd name="connsiteX1" fmla="*/ 319596 w 3790765"/>
              <a:gd name="connsiteY1" fmla="*/ 2982897 h 3187084"/>
              <a:gd name="connsiteX2" fmla="*/ 914400 w 3790765"/>
              <a:gd name="connsiteY2" fmla="*/ 2805344 h 3187084"/>
              <a:gd name="connsiteX3" fmla="*/ 1429305 w 3790765"/>
              <a:gd name="connsiteY3" fmla="*/ 2370338 h 3187084"/>
              <a:gd name="connsiteX4" fmla="*/ 2077375 w 3790765"/>
              <a:gd name="connsiteY4" fmla="*/ 1438183 h 3187084"/>
              <a:gd name="connsiteX5" fmla="*/ 2352583 w 3790765"/>
              <a:gd name="connsiteY5" fmla="*/ 816746 h 3187084"/>
              <a:gd name="connsiteX6" fmla="*/ 2814222 w 3790765"/>
              <a:gd name="connsiteY6" fmla="*/ 186431 h 3187084"/>
              <a:gd name="connsiteX7" fmla="*/ 3790765 w 3790765"/>
              <a:gd name="connsiteY7" fmla="*/ 0 h 3187084"/>
              <a:gd name="connsiteX8" fmla="*/ 3790765 w 3790765"/>
              <a:gd name="connsiteY8" fmla="*/ 0 h 3187084"/>
              <a:gd name="connsiteX9" fmla="*/ 3790765 w 3790765"/>
              <a:gd name="connsiteY9" fmla="*/ 0 h 318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765" h="3187084">
                <a:moveTo>
                  <a:pt x="0" y="3187084"/>
                </a:moveTo>
                <a:cubicBezTo>
                  <a:pt x="83598" y="3116802"/>
                  <a:pt x="167196" y="3046520"/>
                  <a:pt x="319596" y="2982897"/>
                </a:cubicBezTo>
                <a:cubicBezTo>
                  <a:pt x="471996" y="2919274"/>
                  <a:pt x="729449" y="2907437"/>
                  <a:pt x="914400" y="2805344"/>
                </a:cubicBezTo>
                <a:cubicBezTo>
                  <a:pt x="1099352" y="2703251"/>
                  <a:pt x="1235476" y="2598198"/>
                  <a:pt x="1429305" y="2370338"/>
                </a:cubicBezTo>
                <a:cubicBezTo>
                  <a:pt x="1623134" y="2142478"/>
                  <a:pt x="1923495" y="1697115"/>
                  <a:pt x="2077375" y="1438183"/>
                </a:cubicBezTo>
                <a:cubicBezTo>
                  <a:pt x="2231255" y="1179251"/>
                  <a:pt x="2229775" y="1025371"/>
                  <a:pt x="2352583" y="816746"/>
                </a:cubicBezTo>
                <a:cubicBezTo>
                  <a:pt x="2475391" y="608121"/>
                  <a:pt x="2574525" y="322555"/>
                  <a:pt x="2814222" y="186431"/>
                </a:cubicBezTo>
                <a:cubicBezTo>
                  <a:pt x="3053919" y="50307"/>
                  <a:pt x="3790765" y="0"/>
                  <a:pt x="3790765" y="0"/>
                </a:cubicBezTo>
                <a:lnTo>
                  <a:pt x="3790765" y="0"/>
                </a:lnTo>
                <a:lnTo>
                  <a:pt x="3790765"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C763BFC-ED49-4703-BE17-E12F504A77EF}"/>
              </a:ext>
            </a:extLst>
          </p:cNvPr>
          <p:cNvSpPr/>
          <p:nvPr/>
        </p:nvSpPr>
        <p:spPr>
          <a:xfrm>
            <a:off x="5322108" y="4430404"/>
            <a:ext cx="5270480" cy="1145522"/>
          </a:xfrm>
          <a:custGeom>
            <a:avLst/>
            <a:gdLst>
              <a:gd name="connsiteX0" fmla="*/ 0 w 3790765"/>
              <a:gd name="connsiteY0" fmla="*/ 3187084 h 3187084"/>
              <a:gd name="connsiteX1" fmla="*/ 319596 w 3790765"/>
              <a:gd name="connsiteY1" fmla="*/ 2982897 h 3187084"/>
              <a:gd name="connsiteX2" fmla="*/ 914400 w 3790765"/>
              <a:gd name="connsiteY2" fmla="*/ 2805344 h 3187084"/>
              <a:gd name="connsiteX3" fmla="*/ 1429305 w 3790765"/>
              <a:gd name="connsiteY3" fmla="*/ 2370338 h 3187084"/>
              <a:gd name="connsiteX4" fmla="*/ 2077375 w 3790765"/>
              <a:gd name="connsiteY4" fmla="*/ 1438183 h 3187084"/>
              <a:gd name="connsiteX5" fmla="*/ 2352583 w 3790765"/>
              <a:gd name="connsiteY5" fmla="*/ 816746 h 3187084"/>
              <a:gd name="connsiteX6" fmla="*/ 2814222 w 3790765"/>
              <a:gd name="connsiteY6" fmla="*/ 186431 h 3187084"/>
              <a:gd name="connsiteX7" fmla="*/ 3790765 w 3790765"/>
              <a:gd name="connsiteY7" fmla="*/ 0 h 3187084"/>
              <a:gd name="connsiteX8" fmla="*/ 3790765 w 3790765"/>
              <a:gd name="connsiteY8" fmla="*/ 0 h 3187084"/>
              <a:gd name="connsiteX9" fmla="*/ 3790765 w 3790765"/>
              <a:gd name="connsiteY9" fmla="*/ 0 h 318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765" h="3187084">
                <a:moveTo>
                  <a:pt x="0" y="3187084"/>
                </a:moveTo>
                <a:cubicBezTo>
                  <a:pt x="83598" y="3116802"/>
                  <a:pt x="167196" y="3046520"/>
                  <a:pt x="319596" y="2982897"/>
                </a:cubicBezTo>
                <a:cubicBezTo>
                  <a:pt x="471996" y="2919274"/>
                  <a:pt x="729449" y="2907437"/>
                  <a:pt x="914400" y="2805344"/>
                </a:cubicBezTo>
                <a:cubicBezTo>
                  <a:pt x="1099352" y="2703251"/>
                  <a:pt x="1235476" y="2598198"/>
                  <a:pt x="1429305" y="2370338"/>
                </a:cubicBezTo>
                <a:cubicBezTo>
                  <a:pt x="1623134" y="2142478"/>
                  <a:pt x="1923495" y="1697115"/>
                  <a:pt x="2077375" y="1438183"/>
                </a:cubicBezTo>
                <a:cubicBezTo>
                  <a:pt x="2231255" y="1179251"/>
                  <a:pt x="2229775" y="1025371"/>
                  <a:pt x="2352583" y="816746"/>
                </a:cubicBezTo>
                <a:cubicBezTo>
                  <a:pt x="2475391" y="608121"/>
                  <a:pt x="2574525" y="322555"/>
                  <a:pt x="2814222" y="186431"/>
                </a:cubicBezTo>
                <a:cubicBezTo>
                  <a:pt x="3053919" y="50307"/>
                  <a:pt x="3790765" y="0"/>
                  <a:pt x="3790765" y="0"/>
                </a:cubicBezTo>
                <a:lnTo>
                  <a:pt x="3790765" y="0"/>
                </a:lnTo>
                <a:lnTo>
                  <a:pt x="3790765"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23640708-6FF4-4EA2-BABC-19B60B96C814}"/>
              </a:ext>
            </a:extLst>
          </p:cNvPr>
          <p:cNvSpPr/>
          <p:nvPr/>
        </p:nvSpPr>
        <p:spPr>
          <a:xfrm>
            <a:off x="5326390" y="5025861"/>
            <a:ext cx="5258175" cy="540698"/>
          </a:xfrm>
          <a:custGeom>
            <a:avLst/>
            <a:gdLst>
              <a:gd name="connsiteX0" fmla="*/ 0 w 3790765"/>
              <a:gd name="connsiteY0" fmla="*/ 3187084 h 3187084"/>
              <a:gd name="connsiteX1" fmla="*/ 319596 w 3790765"/>
              <a:gd name="connsiteY1" fmla="*/ 2982897 h 3187084"/>
              <a:gd name="connsiteX2" fmla="*/ 914400 w 3790765"/>
              <a:gd name="connsiteY2" fmla="*/ 2805344 h 3187084"/>
              <a:gd name="connsiteX3" fmla="*/ 1429305 w 3790765"/>
              <a:gd name="connsiteY3" fmla="*/ 2370338 h 3187084"/>
              <a:gd name="connsiteX4" fmla="*/ 2077375 w 3790765"/>
              <a:gd name="connsiteY4" fmla="*/ 1438183 h 3187084"/>
              <a:gd name="connsiteX5" fmla="*/ 2352583 w 3790765"/>
              <a:gd name="connsiteY5" fmla="*/ 816746 h 3187084"/>
              <a:gd name="connsiteX6" fmla="*/ 2814222 w 3790765"/>
              <a:gd name="connsiteY6" fmla="*/ 186431 h 3187084"/>
              <a:gd name="connsiteX7" fmla="*/ 3790765 w 3790765"/>
              <a:gd name="connsiteY7" fmla="*/ 0 h 3187084"/>
              <a:gd name="connsiteX8" fmla="*/ 3790765 w 3790765"/>
              <a:gd name="connsiteY8" fmla="*/ 0 h 3187084"/>
              <a:gd name="connsiteX9" fmla="*/ 3790765 w 3790765"/>
              <a:gd name="connsiteY9" fmla="*/ 0 h 318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765" h="3187084">
                <a:moveTo>
                  <a:pt x="0" y="3187084"/>
                </a:moveTo>
                <a:cubicBezTo>
                  <a:pt x="83598" y="3116802"/>
                  <a:pt x="167196" y="3046520"/>
                  <a:pt x="319596" y="2982897"/>
                </a:cubicBezTo>
                <a:cubicBezTo>
                  <a:pt x="471996" y="2919274"/>
                  <a:pt x="729449" y="2907437"/>
                  <a:pt x="914400" y="2805344"/>
                </a:cubicBezTo>
                <a:cubicBezTo>
                  <a:pt x="1099352" y="2703251"/>
                  <a:pt x="1235476" y="2598198"/>
                  <a:pt x="1429305" y="2370338"/>
                </a:cubicBezTo>
                <a:cubicBezTo>
                  <a:pt x="1623134" y="2142478"/>
                  <a:pt x="1923495" y="1697115"/>
                  <a:pt x="2077375" y="1438183"/>
                </a:cubicBezTo>
                <a:cubicBezTo>
                  <a:pt x="2231255" y="1179251"/>
                  <a:pt x="2229775" y="1025371"/>
                  <a:pt x="2352583" y="816746"/>
                </a:cubicBezTo>
                <a:cubicBezTo>
                  <a:pt x="2475391" y="608121"/>
                  <a:pt x="2574525" y="322555"/>
                  <a:pt x="2814222" y="186431"/>
                </a:cubicBezTo>
                <a:cubicBezTo>
                  <a:pt x="3053919" y="50307"/>
                  <a:pt x="3790765" y="0"/>
                  <a:pt x="3790765" y="0"/>
                </a:cubicBezTo>
                <a:lnTo>
                  <a:pt x="3790765" y="0"/>
                </a:lnTo>
                <a:lnTo>
                  <a:pt x="3790765"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19A6AC2-A517-41F0-920A-D0C66737BEE9}"/>
              </a:ext>
            </a:extLst>
          </p:cNvPr>
          <p:cNvSpPr txBox="1"/>
          <p:nvPr/>
        </p:nvSpPr>
        <p:spPr>
          <a:xfrm>
            <a:off x="6436899" y="5765257"/>
            <a:ext cx="1613579" cy="341632"/>
          </a:xfrm>
          <a:prstGeom prst="rect">
            <a:avLst/>
          </a:prstGeom>
          <a:noFill/>
        </p:spPr>
        <p:txBody>
          <a:bodyPr wrap="square" rtlCol="0">
            <a:spAutoFit/>
          </a:bodyPr>
          <a:lstStyle/>
          <a:p>
            <a:pPr defTabSz="822960">
              <a:spcAft>
                <a:spcPts val="600"/>
              </a:spcAft>
            </a:pPr>
            <a:r>
              <a:rPr lang="en-US" sz="1620" kern="1200">
                <a:solidFill>
                  <a:schemeClr val="tx1"/>
                </a:solidFill>
                <a:latin typeface="+mn-lt"/>
                <a:ea typeface="+mn-ea"/>
                <a:cs typeface="+mn-cs"/>
              </a:rPr>
              <a:t>Skill Acquisition</a:t>
            </a:r>
            <a:endParaRPr lang="en-US"/>
          </a:p>
        </p:txBody>
      </p:sp>
      <p:sp>
        <p:nvSpPr>
          <p:cNvPr id="29" name="TextBox 28">
            <a:extLst>
              <a:ext uri="{FF2B5EF4-FFF2-40B4-BE49-F238E27FC236}">
                <a16:creationId xmlns:a16="http://schemas.microsoft.com/office/drawing/2014/main" id="{623B1F6F-D255-46EA-B180-810D789CE0E9}"/>
              </a:ext>
            </a:extLst>
          </p:cNvPr>
          <p:cNvSpPr txBox="1"/>
          <p:nvPr/>
        </p:nvSpPr>
        <p:spPr>
          <a:xfrm rot="16200000">
            <a:off x="10203407" y="4298747"/>
            <a:ext cx="1316551" cy="341632"/>
          </a:xfrm>
          <a:prstGeom prst="rect">
            <a:avLst/>
          </a:prstGeom>
          <a:noFill/>
        </p:spPr>
        <p:txBody>
          <a:bodyPr wrap="square" rtlCol="0">
            <a:spAutoFit/>
          </a:bodyPr>
          <a:lstStyle/>
          <a:p>
            <a:pPr defTabSz="822960">
              <a:spcAft>
                <a:spcPts val="600"/>
              </a:spcAft>
            </a:pPr>
            <a:r>
              <a:rPr lang="en-US" sz="1620" kern="1200">
                <a:solidFill>
                  <a:schemeClr val="tx1"/>
                </a:solidFill>
                <a:latin typeface="+mn-lt"/>
                <a:ea typeface="+mn-ea"/>
                <a:cs typeface="+mn-cs"/>
              </a:rPr>
              <a:t>Competence</a:t>
            </a:r>
            <a:endParaRPr lang="en-US"/>
          </a:p>
        </p:txBody>
      </p:sp>
      <p:cxnSp>
        <p:nvCxnSpPr>
          <p:cNvPr id="31" name="Straight Arrow Connector 30">
            <a:extLst>
              <a:ext uri="{FF2B5EF4-FFF2-40B4-BE49-F238E27FC236}">
                <a16:creationId xmlns:a16="http://schemas.microsoft.com/office/drawing/2014/main" id="{FF974FC5-56B6-46BA-B79E-9A6135195DDD}"/>
              </a:ext>
            </a:extLst>
          </p:cNvPr>
          <p:cNvCxnSpPr/>
          <p:nvPr/>
        </p:nvCxnSpPr>
        <p:spPr>
          <a:xfrm>
            <a:off x="8050478" y="5932244"/>
            <a:ext cx="18383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AE3F84F-9FAC-4E9A-B4FF-7D6B9BD26D71}"/>
              </a:ext>
            </a:extLst>
          </p:cNvPr>
          <p:cNvCxnSpPr/>
          <p:nvPr/>
        </p:nvCxnSpPr>
        <p:spPr>
          <a:xfrm flipV="1">
            <a:off x="10861682" y="2334179"/>
            <a:ext cx="0" cy="14771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4BC870C-78EA-4CB6-B149-53DB2F24139E}"/>
              </a:ext>
            </a:extLst>
          </p:cNvPr>
          <p:cNvSpPr txBox="1"/>
          <p:nvPr/>
        </p:nvSpPr>
        <p:spPr>
          <a:xfrm>
            <a:off x="8979020" y="2493937"/>
            <a:ext cx="1328440" cy="590931"/>
          </a:xfrm>
          <a:prstGeom prst="rect">
            <a:avLst/>
          </a:prstGeom>
          <a:noFill/>
        </p:spPr>
        <p:txBody>
          <a:bodyPr wrap="square" rtlCol="0">
            <a:spAutoFit/>
          </a:bodyPr>
          <a:lstStyle/>
          <a:p>
            <a:pPr algn="ctr" defTabSz="822960">
              <a:spcAft>
                <a:spcPts val="600"/>
              </a:spcAft>
            </a:pPr>
            <a:r>
              <a:rPr lang="en-US" sz="1620" kern="1200">
                <a:solidFill>
                  <a:schemeClr val="tx1"/>
                </a:solidFill>
                <a:latin typeface="+mn-lt"/>
                <a:ea typeface="+mn-ea"/>
                <a:cs typeface="+mn-cs"/>
              </a:rPr>
              <a:t>Clinical Integration</a:t>
            </a:r>
            <a:endParaRPr lang="en-US"/>
          </a:p>
        </p:txBody>
      </p:sp>
      <p:sp>
        <p:nvSpPr>
          <p:cNvPr id="35" name="TextBox 34">
            <a:extLst>
              <a:ext uri="{FF2B5EF4-FFF2-40B4-BE49-F238E27FC236}">
                <a16:creationId xmlns:a16="http://schemas.microsoft.com/office/drawing/2014/main" id="{E90BD5C2-DBEE-416F-9D8E-56E0BAF2C97E}"/>
              </a:ext>
            </a:extLst>
          </p:cNvPr>
          <p:cNvSpPr txBox="1"/>
          <p:nvPr/>
        </p:nvSpPr>
        <p:spPr>
          <a:xfrm>
            <a:off x="9059762" y="3610653"/>
            <a:ext cx="1461052" cy="590931"/>
          </a:xfrm>
          <a:prstGeom prst="rect">
            <a:avLst/>
          </a:prstGeom>
          <a:noFill/>
        </p:spPr>
        <p:txBody>
          <a:bodyPr wrap="square" rtlCol="0">
            <a:spAutoFit/>
          </a:bodyPr>
          <a:lstStyle/>
          <a:p>
            <a:pPr algn="ctr" defTabSz="822960">
              <a:spcAft>
                <a:spcPts val="600"/>
              </a:spcAft>
            </a:pPr>
            <a:r>
              <a:rPr lang="en-US" sz="1620" kern="1200">
                <a:solidFill>
                  <a:schemeClr val="tx1"/>
                </a:solidFill>
                <a:latin typeface="+mn-lt"/>
                <a:ea typeface="+mn-ea"/>
                <a:cs typeface="+mn-cs"/>
              </a:rPr>
              <a:t>Image Interpretation</a:t>
            </a:r>
            <a:endParaRPr lang="en-US"/>
          </a:p>
        </p:txBody>
      </p:sp>
      <p:sp>
        <p:nvSpPr>
          <p:cNvPr id="36" name="TextBox 35">
            <a:extLst>
              <a:ext uri="{FF2B5EF4-FFF2-40B4-BE49-F238E27FC236}">
                <a16:creationId xmlns:a16="http://schemas.microsoft.com/office/drawing/2014/main" id="{78CE5ACB-3731-407A-B249-41F9599DB591}"/>
              </a:ext>
            </a:extLst>
          </p:cNvPr>
          <p:cNvSpPr txBox="1"/>
          <p:nvPr/>
        </p:nvSpPr>
        <p:spPr>
          <a:xfrm>
            <a:off x="9082120" y="4462333"/>
            <a:ext cx="1388794" cy="590931"/>
          </a:xfrm>
          <a:prstGeom prst="rect">
            <a:avLst/>
          </a:prstGeom>
          <a:noFill/>
        </p:spPr>
        <p:txBody>
          <a:bodyPr wrap="square" rtlCol="0">
            <a:spAutoFit/>
          </a:bodyPr>
          <a:lstStyle/>
          <a:p>
            <a:pPr algn="ctr" defTabSz="822960">
              <a:spcAft>
                <a:spcPts val="600"/>
              </a:spcAft>
            </a:pPr>
            <a:r>
              <a:rPr lang="en-US" sz="1620" kern="1200">
                <a:solidFill>
                  <a:schemeClr val="tx1"/>
                </a:solidFill>
                <a:latin typeface="+mn-lt"/>
                <a:ea typeface="+mn-ea"/>
                <a:cs typeface="+mn-cs"/>
              </a:rPr>
              <a:t>Image Acquisition</a:t>
            </a:r>
            <a:endParaRPr lang="en-US"/>
          </a:p>
        </p:txBody>
      </p:sp>
      <p:sp>
        <p:nvSpPr>
          <p:cNvPr id="37" name="TextBox 36">
            <a:extLst>
              <a:ext uri="{FF2B5EF4-FFF2-40B4-BE49-F238E27FC236}">
                <a16:creationId xmlns:a16="http://schemas.microsoft.com/office/drawing/2014/main" id="{592848C7-6ABC-4B03-AE8B-5AF417BDE46B}"/>
              </a:ext>
            </a:extLst>
          </p:cNvPr>
          <p:cNvSpPr txBox="1"/>
          <p:nvPr/>
        </p:nvSpPr>
        <p:spPr>
          <a:xfrm>
            <a:off x="8806269" y="5141863"/>
            <a:ext cx="1770288" cy="341632"/>
          </a:xfrm>
          <a:prstGeom prst="rect">
            <a:avLst/>
          </a:prstGeom>
          <a:noFill/>
        </p:spPr>
        <p:txBody>
          <a:bodyPr wrap="square" rtlCol="0">
            <a:spAutoFit/>
          </a:bodyPr>
          <a:lstStyle/>
          <a:p>
            <a:pPr defTabSz="822960">
              <a:spcAft>
                <a:spcPts val="600"/>
              </a:spcAft>
            </a:pPr>
            <a:r>
              <a:rPr lang="en-US" sz="1620" kern="1200">
                <a:solidFill>
                  <a:schemeClr val="tx1"/>
                </a:solidFill>
                <a:latin typeface="+mn-lt"/>
                <a:ea typeface="+mn-ea"/>
                <a:cs typeface="+mn-cs"/>
              </a:rPr>
              <a:t>Basic Knowledge</a:t>
            </a:r>
            <a:endParaRPr lang="en-US"/>
          </a:p>
        </p:txBody>
      </p:sp>
      <p:pic>
        <p:nvPicPr>
          <p:cNvPr id="41" name="Picture 40" descr="A white and black turtle&#10;&#10;Description automatically generated">
            <a:extLst>
              <a:ext uri="{FF2B5EF4-FFF2-40B4-BE49-F238E27FC236}">
                <a16:creationId xmlns:a16="http://schemas.microsoft.com/office/drawing/2014/main" id="{F60FAA25-8F75-4D85-8FDD-8CAE29D15AC4}"/>
              </a:ext>
            </a:extLst>
          </p:cNvPr>
          <p:cNvPicPr>
            <a:picLocks noChangeAspect="1"/>
          </p:cNvPicPr>
          <p:nvPr/>
        </p:nvPicPr>
        <p:blipFill>
          <a:blip r:embed="rId3"/>
          <a:stretch>
            <a:fillRect/>
          </a:stretch>
        </p:blipFill>
        <p:spPr>
          <a:xfrm rot="20536083">
            <a:off x="5084588" y="4856128"/>
            <a:ext cx="848352" cy="512599"/>
          </a:xfrm>
          <a:prstGeom prst="rect">
            <a:avLst/>
          </a:prstGeom>
          <a:solidFill>
            <a:schemeClr val="bg1"/>
          </a:solidFill>
        </p:spPr>
      </p:pic>
      <p:cxnSp>
        <p:nvCxnSpPr>
          <p:cNvPr id="43" name="Straight Arrow Connector 42">
            <a:extLst>
              <a:ext uri="{FF2B5EF4-FFF2-40B4-BE49-F238E27FC236}">
                <a16:creationId xmlns:a16="http://schemas.microsoft.com/office/drawing/2014/main" id="{E2BC44F5-F7E8-46BB-AC6E-397C6615649E}"/>
              </a:ext>
            </a:extLst>
          </p:cNvPr>
          <p:cNvCxnSpPr/>
          <p:nvPr/>
        </p:nvCxnSpPr>
        <p:spPr>
          <a:xfrm flipV="1">
            <a:off x="6177334" y="2662519"/>
            <a:ext cx="1998911" cy="223171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73453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C4DA-A01C-4F09-AF8F-7096E91AD274}"/>
              </a:ext>
            </a:extLst>
          </p:cNvPr>
          <p:cNvSpPr>
            <a:spLocks noGrp="1"/>
          </p:cNvSpPr>
          <p:nvPr>
            <p:ph type="title"/>
          </p:nvPr>
        </p:nvSpPr>
        <p:spPr/>
        <p:txBody>
          <a:bodyPr/>
          <a:lstStyle/>
          <a:p>
            <a:r>
              <a:rPr lang="en-US" dirty="0"/>
              <a:t>Privileging </a:t>
            </a:r>
          </a:p>
        </p:txBody>
      </p:sp>
      <p:graphicFrame>
        <p:nvGraphicFramePr>
          <p:cNvPr id="5" name="Content Placeholder 2">
            <a:extLst>
              <a:ext uri="{FF2B5EF4-FFF2-40B4-BE49-F238E27FC236}">
                <a16:creationId xmlns:a16="http://schemas.microsoft.com/office/drawing/2014/main" id="{07093144-836E-8C8E-E7C4-37ADAD0C6A68}"/>
              </a:ext>
            </a:extLst>
          </p:cNvPr>
          <p:cNvGraphicFramePr>
            <a:graphicFrameLocks noGrp="1"/>
          </p:cNvGraphicFramePr>
          <p:nvPr>
            <p:ph idx="1"/>
            <p:extLst>
              <p:ext uri="{D42A27DB-BD31-4B8C-83A1-F6EECF244321}">
                <p14:modId xmlns:p14="http://schemas.microsoft.com/office/powerpoint/2010/main" val="7975307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0493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3E233-C574-2C91-6817-3B68642F955A}"/>
              </a:ext>
            </a:extLst>
          </p:cNvPr>
          <p:cNvSpPr>
            <a:spLocks noGrp="1"/>
          </p:cNvSpPr>
          <p:nvPr>
            <p:ph type="title"/>
          </p:nvPr>
        </p:nvSpPr>
        <p:spPr>
          <a:xfrm>
            <a:off x="838200" y="365125"/>
            <a:ext cx="10515600" cy="1325563"/>
          </a:xfrm>
        </p:spPr>
        <p:txBody>
          <a:bodyPr>
            <a:normAutofit/>
          </a:bodyPr>
          <a:lstStyle/>
          <a:p>
            <a:r>
              <a:rPr lang="en-US" sz="5400"/>
              <a:t>Make connections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EC3B91-F4BB-59C9-6DE0-5E50DE0A26ED}"/>
              </a:ext>
            </a:extLst>
          </p:cNvPr>
          <p:cNvSpPr>
            <a:spLocks noGrp="1"/>
          </p:cNvSpPr>
          <p:nvPr>
            <p:ph idx="1"/>
          </p:nvPr>
        </p:nvSpPr>
        <p:spPr>
          <a:xfrm>
            <a:off x="838200" y="1929384"/>
            <a:ext cx="10515600" cy="4251960"/>
          </a:xfrm>
        </p:spPr>
        <p:txBody>
          <a:bodyPr>
            <a:normAutofit/>
          </a:bodyPr>
          <a:lstStyle/>
          <a:p>
            <a:r>
              <a:rPr lang="en-US" sz="2400" dirty="0"/>
              <a:t>Does your ER use POCUS?</a:t>
            </a:r>
          </a:p>
          <a:p>
            <a:r>
              <a:rPr lang="en-US" sz="2400" dirty="0"/>
              <a:t>What middleware software is available at your institution?</a:t>
            </a:r>
          </a:p>
          <a:p>
            <a:r>
              <a:rPr lang="en-US" sz="2400" dirty="0"/>
              <a:t>Do you need to touch base with radiology?</a:t>
            </a:r>
          </a:p>
          <a:p>
            <a:r>
              <a:rPr lang="en-US" sz="2400" dirty="0"/>
              <a:t>Who are people in your institution that may be able to help teach (outside of your residency program)?</a:t>
            </a:r>
          </a:p>
          <a:p>
            <a:r>
              <a:rPr lang="en-US" sz="2400" dirty="0"/>
              <a:t>Get IT on board early</a:t>
            </a:r>
          </a:p>
          <a:p>
            <a:r>
              <a:rPr lang="en-US" sz="2400" dirty="0"/>
              <a:t>Know your industry reps and institution ultrasound coordinator</a:t>
            </a:r>
          </a:p>
        </p:txBody>
      </p:sp>
    </p:spTree>
    <p:extLst>
      <p:ext uri="{BB962C8B-B14F-4D97-AF65-F5344CB8AC3E}">
        <p14:creationId xmlns:p14="http://schemas.microsoft.com/office/powerpoint/2010/main" val="3248126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97461E5-E4F6-0554-54B5-C2BC6C75B1C2}"/>
              </a:ext>
            </a:extLst>
          </p:cNvPr>
          <p:cNvSpPr txBox="1"/>
          <p:nvPr/>
        </p:nvSpPr>
        <p:spPr>
          <a:xfrm>
            <a:off x="6739128" y="638089"/>
            <a:ext cx="4818888" cy="147680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dirty="0">
                <a:solidFill>
                  <a:schemeClr val="tx1"/>
                </a:solidFill>
                <a:latin typeface="+mj-lt"/>
                <a:ea typeface="+mj-ea"/>
                <a:cs typeface="+mj-cs"/>
              </a:rPr>
              <a:t>Ryan Paulus, DO</a:t>
            </a:r>
          </a:p>
        </p:txBody>
      </p:sp>
      <p:pic>
        <p:nvPicPr>
          <p:cNvPr id="5" name="Picture 4" descr="A person in a white shirt and tie standing in front of a tree&#10;&#10;Description automatically generated">
            <a:extLst>
              <a:ext uri="{FF2B5EF4-FFF2-40B4-BE49-F238E27FC236}">
                <a16:creationId xmlns:a16="http://schemas.microsoft.com/office/drawing/2014/main" id="{8163967C-186E-3529-3713-E0F4B72A8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816" y="640080"/>
            <a:ext cx="3723208" cy="5577840"/>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1546EEA2-4435-4DA9-8334-0F4E2E6A339D}"/>
              </a:ext>
            </a:extLst>
          </p:cNvPr>
          <p:cNvSpPr>
            <a:spLocks noGrp="1"/>
          </p:cNvSpPr>
          <p:nvPr>
            <p:ph sz="half" idx="2"/>
          </p:nvPr>
        </p:nvSpPr>
        <p:spPr>
          <a:xfrm>
            <a:off x="6739128" y="2664886"/>
            <a:ext cx="4818888" cy="3550789"/>
          </a:xfrm>
        </p:spPr>
        <p:txBody>
          <a:bodyPr vert="horz" lIns="91440" tIns="45720" rIns="91440" bIns="45720" rtlCol="0" anchor="t">
            <a:normAutofit/>
          </a:bodyPr>
          <a:lstStyle/>
          <a:p>
            <a:pPr>
              <a:defRPr/>
            </a:pPr>
            <a:r>
              <a:rPr kumimoji="0" lang="en-US" sz="2000" b="0" i="0" u="none" strike="noStrike" kern="1200" cap="none" spc="0" normalizeH="0" baseline="0" noProof="0" dirty="0">
                <a:ln>
                  <a:noFill/>
                </a:ln>
                <a:effectLst/>
                <a:uLnTx/>
                <a:uFillTx/>
                <a:latin typeface="Calibri" panose="020F0502020204030204"/>
                <a:ea typeface="+mn-ea"/>
                <a:cs typeface="+mn-cs"/>
              </a:rPr>
              <a:t>Graduated medical school in 2019</a:t>
            </a:r>
            <a:r>
              <a:rPr lang="en-US" sz="2000">
                <a:latin typeface="Calibri" panose="020F0502020204030204"/>
              </a:rPr>
              <a:t> </a:t>
            </a:r>
            <a:endParaRPr kumimoji="0" lang="en-US" sz="2000" b="0" i="0" u="none" strike="noStrike" kern="1200" cap="none" spc="0" normalizeH="0" baseline="0" noProof="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Residency at UNC from 2019-2022</a:t>
            </a:r>
            <a:endParaRPr lang="en-US" sz="2000" b="0" i="0" u="none" strike="noStrike" kern="1200" cap="none" spc="0" normalizeH="0" baseline="0" noProof="0">
              <a:ln>
                <a:noFill/>
              </a:ln>
              <a:effectLst/>
              <a:uLnTx/>
              <a:uFillTx/>
              <a:latin typeface="Calibri" panose="020F0502020204030204"/>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First real exposure to POCUS</a:t>
            </a:r>
            <a:endParaRPr lang="en-US" sz="2000" b="0" i="0" u="none" strike="noStrike" kern="1200" cap="none" spc="0" normalizeH="0" baseline="0" noProof="0">
              <a:ln>
                <a:noFill/>
              </a:ln>
              <a:effectLst/>
              <a:uLnTx/>
              <a:uFillTx/>
              <a:latin typeface="Calibri" panose="020F0502020204030204"/>
              <a:ea typeface="Calibri"/>
              <a:cs typeface="Calibri"/>
            </a:endParaRPr>
          </a:p>
          <a:p>
            <a:pPr lvl="1">
              <a:defRPr/>
            </a:pPr>
            <a:r>
              <a:rPr kumimoji="0" lang="en-US" sz="2000" b="0" i="0" u="none" strike="noStrike" kern="1200" cap="none" spc="0" normalizeH="0" baseline="0" noProof="0" dirty="0">
                <a:ln>
                  <a:noFill/>
                </a:ln>
                <a:effectLst/>
                <a:uLnTx/>
                <a:uFillTx/>
                <a:latin typeface="Calibri" panose="020F0502020204030204"/>
                <a:ea typeface="+mn-ea"/>
                <a:cs typeface="+mn-cs"/>
              </a:rPr>
              <a:t>Developed formal residency didactic curriculum</a:t>
            </a:r>
            <a:r>
              <a:rPr lang="en-US" sz="2000">
                <a:latin typeface="Calibri" panose="020F0502020204030204"/>
              </a:rPr>
              <a:t> </a:t>
            </a:r>
            <a:endParaRPr lang="en-US" sz="2000" b="0" i="0" u="none" strike="noStrike" kern="1200" cap="none" spc="0" normalizeH="0" baseline="0" noProof="0">
              <a:ln>
                <a:noFill/>
              </a:ln>
              <a:effectLst/>
              <a:uLnTx/>
              <a:uFillTx/>
              <a:latin typeface="Calibri" panose="020F0502020204030204"/>
              <a:ea typeface="Calibri"/>
              <a:cs typeface="Calibri"/>
            </a:endParaRPr>
          </a:p>
          <a:p>
            <a:pPr>
              <a:defRPr/>
            </a:pPr>
            <a:r>
              <a:rPr kumimoji="0" lang="en-US" sz="2000" b="0" i="0" u="none" strike="noStrike" kern="1200" cap="none" spc="0" normalizeH="0" baseline="0" noProof="0" dirty="0">
                <a:ln>
                  <a:noFill/>
                </a:ln>
                <a:effectLst/>
                <a:uLnTx/>
                <a:uFillTx/>
                <a:latin typeface="Calibri" panose="020F0502020204030204"/>
                <a:ea typeface="+mn-ea"/>
                <a:cs typeface="+mn-cs"/>
              </a:rPr>
              <a:t>UNC FMR Faculty 2022</a:t>
            </a:r>
            <a:r>
              <a:rPr lang="en-US" sz="2000">
                <a:latin typeface="Calibri" panose="020F0502020204030204"/>
              </a:rPr>
              <a:t> </a:t>
            </a:r>
            <a:endParaRPr lang="en-US" sz="2000" b="0" i="0" u="none" strike="noStrike" kern="1200" cap="none" spc="0" normalizeH="0" baseline="0" noProof="0">
              <a:ln>
                <a:noFill/>
              </a:ln>
              <a:effectLst/>
              <a:uLnTx/>
              <a:uFillTx/>
              <a:latin typeface="Calibri" panose="020F0502020204030204"/>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Faculty lead for POCUS</a:t>
            </a:r>
            <a:endParaRPr lang="en-US" sz="2000" b="0" i="0" u="none" strike="noStrike" kern="1200" cap="none" spc="0" normalizeH="0" baseline="0" noProof="0">
              <a:ln>
                <a:noFill/>
              </a:ln>
              <a:effectLst/>
              <a:uLnTx/>
              <a:uFillTx/>
              <a:latin typeface="Calibri" panose="020F0502020204030204"/>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Hospital work</a:t>
            </a:r>
            <a:endParaRPr lang="en-US" sz="2000" b="0" i="0" u="none" strike="noStrike" kern="1200" cap="none" spc="0" normalizeH="0" baseline="0" noProof="0">
              <a:ln>
                <a:noFill/>
              </a:ln>
              <a:effectLst/>
              <a:uLnTx/>
              <a:uFillTx/>
              <a:latin typeface="Calibri" panose="020F0502020204030204"/>
              <a:ea typeface="Calibri"/>
              <a:cs typeface="Calibri"/>
            </a:endParaRPr>
          </a:p>
          <a:p>
            <a:pPr>
              <a:spcBef>
                <a:spcPts val="500"/>
              </a:spcBef>
              <a:defRPr/>
            </a:pPr>
            <a:r>
              <a:rPr lang="en-US" sz="2000" dirty="0">
                <a:latin typeface="Calibri" panose="020F0502020204030204"/>
              </a:rPr>
              <a:t>STFM FM POCUS Educator Certificate Program - </a:t>
            </a:r>
            <a:r>
              <a:rPr lang="en-US" sz="2000">
                <a:latin typeface="Calibri" panose="020F0502020204030204"/>
              </a:rPr>
              <a:t>Director </a:t>
            </a:r>
            <a:r>
              <a:rPr lang="en-US" sz="2000" dirty="0">
                <a:latin typeface="Calibri" panose="020F0502020204030204"/>
              </a:rPr>
              <a:t>2023</a:t>
            </a:r>
            <a:endParaRPr kumimoji="0" lang="en-US" sz="2000" b="0" i="0" u="none" strike="noStrike" kern="1200" cap="none" spc="0" normalizeH="0" baseline="0" noProof="0" dirty="0">
              <a:ln>
                <a:noFill/>
              </a:ln>
              <a:effectLst/>
              <a:uLnTx/>
              <a:uFillTx/>
              <a:latin typeface="Calibri" panose="020F0502020204030204"/>
              <a:ea typeface="+mn-ea"/>
              <a:cs typeface="+mn-cs"/>
            </a:endParaRPr>
          </a:p>
          <a:p>
            <a:pPr marL="457200" lvl="1" indent="0">
              <a:buNone/>
            </a:pPr>
            <a:endParaRPr lang="en-US" sz="2000" dirty="0"/>
          </a:p>
        </p:txBody>
      </p:sp>
    </p:spTree>
    <p:extLst>
      <p:ext uri="{BB962C8B-B14F-4D97-AF65-F5344CB8AC3E}">
        <p14:creationId xmlns:p14="http://schemas.microsoft.com/office/powerpoint/2010/main" val="1525394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7A3F8-811C-44AF-D46E-7D64E9B23A16}"/>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TIME</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1261DA-7AAC-2AC9-882A-482406339206}"/>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dirty="0"/>
              <a:t>Dedicated FTE</a:t>
            </a:r>
          </a:p>
          <a:p>
            <a:r>
              <a:rPr lang="en-US" sz="2200" dirty="0"/>
              <a:t>Keep a probe on you at all times</a:t>
            </a:r>
          </a:p>
          <a:p>
            <a:r>
              <a:rPr lang="en-US" sz="2200" dirty="0"/>
              <a:t>Scan as much as you can</a:t>
            </a:r>
          </a:p>
          <a:p>
            <a:pPr lvl="1"/>
            <a:r>
              <a:rPr lang="en-US" sz="2200" dirty="0"/>
              <a:t>If there is a no-show on your schedule, ask your patient if you can scan them</a:t>
            </a:r>
          </a:p>
          <a:p>
            <a:pPr lvl="1"/>
            <a:r>
              <a:rPr lang="en-US" sz="2200" dirty="0"/>
              <a:t>Hospital scanning is the best for pathology</a:t>
            </a:r>
          </a:p>
        </p:txBody>
      </p:sp>
      <p:pic>
        <p:nvPicPr>
          <p:cNvPr id="5" name="Video 4">
            <a:hlinkClick r:id="" action="ppaction://media"/>
            <a:extLst>
              <a:ext uri="{FF2B5EF4-FFF2-40B4-BE49-F238E27FC236}">
                <a16:creationId xmlns:a16="http://schemas.microsoft.com/office/drawing/2014/main" id="{D7EAD321-5E59-9DE2-53F5-EDBB433EBE61}"/>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099048" y="1688954"/>
            <a:ext cx="5458968" cy="3480091"/>
          </a:xfrm>
          <a:prstGeom prst="rect">
            <a:avLst/>
          </a:prstGeom>
        </p:spPr>
      </p:pic>
    </p:spTree>
    <p:extLst>
      <p:ext uri="{BB962C8B-B14F-4D97-AF65-F5344CB8AC3E}">
        <p14:creationId xmlns:p14="http://schemas.microsoft.com/office/powerpoint/2010/main" val="289847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769B7-273D-0D1F-0DF5-715D18B1A3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667427"/>
            <a:ext cx="5291666" cy="5523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0D5DBA-2F85-5218-925F-82CFB84DFD72}"/>
              </a:ext>
            </a:extLst>
          </p:cNvPr>
          <p:cNvPicPr>
            <a:picLocks noChangeAspect="1"/>
          </p:cNvPicPr>
          <p:nvPr/>
        </p:nvPicPr>
        <p:blipFill>
          <a:blip r:embed="rId4"/>
          <a:stretch>
            <a:fillRect/>
          </a:stretch>
        </p:blipFill>
        <p:spPr>
          <a:xfrm>
            <a:off x="6256865" y="2655093"/>
            <a:ext cx="5291667" cy="1547813"/>
          </a:xfrm>
          <a:prstGeom prst="rect">
            <a:avLst/>
          </a:prstGeom>
        </p:spPr>
      </p:pic>
    </p:spTree>
    <p:extLst>
      <p:ext uri="{BB962C8B-B14F-4D97-AF65-F5344CB8AC3E}">
        <p14:creationId xmlns:p14="http://schemas.microsoft.com/office/powerpoint/2010/main" val="239038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39128" y="638089"/>
            <a:ext cx="4818888" cy="1476801"/>
          </a:xfrm>
        </p:spPr>
        <p:txBody>
          <a:bodyPr anchor="b">
            <a:normAutofit/>
          </a:bodyPr>
          <a:lstStyle/>
          <a:p>
            <a:r>
              <a:rPr lang="en-US" sz="5000"/>
              <a:t>Quality Assurance</a:t>
            </a:r>
          </a:p>
        </p:txBody>
      </p:sp>
      <p:pic>
        <p:nvPicPr>
          <p:cNvPr id="5" name="Picture 4" descr="Two people looking at a computer screen&#10;&#10;Description automatically generated with medium confidence">
            <a:extLst>
              <a:ext uri="{FF2B5EF4-FFF2-40B4-BE49-F238E27FC236}">
                <a16:creationId xmlns:a16="http://schemas.microsoft.com/office/drawing/2014/main" id="{D9B00FF4-D8D9-4CF7-5CB0-C6F1C76CD3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71500" y="1337310"/>
            <a:ext cx="5577840" cy="4183380"/>
          </a:xfrm>
          <a:prstGeom prst="rect">
            <a:avLst/>
          </a:prstGeom>
        </p:spPr>
      </p:pic>
      <p:sp>
        <p:nvSpPr>
          <p:cNvPr id="1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739128" y="2664886"/>
            <a:ext cx="4818888" cy="3550789"/>
          </a:xfrm>
        </p:spPr>
        <p:txBody>
          <a:bodyPr anchor="t">
            <a:normAutofit/>
          </a:bodyPr>
          <a:lstStyle/>
          <a:p>
            <a:r>
              <a:rPr lang="en-US" dirty="0"/>
              <a:t>The crux of POCUS</a:t>
            </a:r>
          </a:p>
          <a:p>
            <a:r>
              <a:rPr lang="en-US" dirty="0"/>
              <a:t>In person at time of scan</a:t>
            </a:r>
          </a:p>
          <a:p>
            <a:r>
              <a:rPr lang="en-US" dirty="0"/>
              <a:t>Review scans later</a:t>
            </a:r>
          </a:p>
          <a:p>
            <a:r>
              <a:rPr lang="en-US" dirty="0"/>
              <a:t>Compare to formal studies</a:t>
            </a:r>
          </a:p>
        </p:txBody>
      </p:sp>
    </p:spTree>
    <p:extLst>
      <p:ext uri="{BB962C8B-B14F-4D97-AF65-F5344CB8AC3E}">
        <p14:creationId xmlns:p14="http://schemas.microsoft.com/office/powerpoint/2010/main" val="3129399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0C44959-EB8F-9A80-3735-0F86BC1623FA}"/>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Educational Scans</a:t>
            </a:r>
          </a:p>
        </p:txBody>
      </p:sp>
      <p:sp>
        <p:nvSpPr>
          <p:cNvPr id="3" name="Content Placeholder 2">
            <a:extLst>
              <a:ext uri="{FF2B5EF4-FFF2-40B4-BE49-F238E27FC236}">
                <a16:creationId xmlns:a16="http://schemas.microsoft.com/office/drawing/2014/main" id="{6D81EB79-3932-1990-A256-F35B2F7F1A9F}"/>
              </a:ext>
            </a:extLst>
          </p:cNvPr>
          <p:cNvSpPr>
            <a:spLocks noGrp="1"/>
          </p:cNvSpPr>
          <p:nvPr>
            <p:ph idx="1"/>
          </p:nvPr>
        </p:nvSpPr>
        <p:spPr>
          <a:xfrm>
            <a:off x="6095998" y="882315"/>
            <a:ext cx="5497903" cy="5432221"/>
          </a:xfrm>
        </p:spPr>
        <p:txBody>
          <a:bodyPr>
            <a:normAutofit/>
          </a:bodyPr>
          <a:lstStyle/>
          <a:p>
            <a:r>
              <a:rPr lang="en-US" sz="2400" dirty="0"/>
              <a:t>Definition: A scan that is performed by a non-credentialed provider who is learning ultrasound</a:t>
            </a:r>
          </a:p>
          <a:p>
            <a:r>
              <a:rPr lang="en-US" sz="2400" dirty="0"/>
              <a:t>Patients will provide verbal consent</a:t>
            </a:r>
          </a:p>
          <a:p>
            <a:pPr lvl="1"/>
            <a:r>
              <a:rPr lang="en-US" dirty="0"/>
              <a:t>Need to be informed for education only and will not be informed of results</a:t>
            </a:r>
          </a:p>
          <a:p>
            <a:r>
              <a:rPr lang="en-US" sz="2400" b="1" dirty="0"/>
              <a:t>No clinical decisions will be based on the scan</a:t>
            </a:r>
          </a:p>
          <a:p>
            <a:r>
              <a:rPr lang="en-US" sz="2400" dirty="0"/>
              <a:t>Any concerning POCUS findings must be reviewed by credentialed provider</a:t>
            </a:r>
          </a:p>
          <a:p>
            <a:endParaRPr lang="en-US" sz="2400" dirty="0"/>
          </a:p>
          <a:p>
            <a:pPr marL="0" indent="0">
              <a:buNone/>
            </a:pPr>
            <a:r>
              <a:rPr lang="en-US" sz="2400" dirty="0">
                <a:hlinkClick r:id="rId3" action="ppaction://hlinkfile"/>
              </a:rPr>
              <a:t>NHFMR POCUS Scanning Policy</a:t>
            </a:r>
            <a:endParaRPr lang="en-US" sz="2400" dirty="0"/>
          </a:p>
        </p:txBody>
      </p:sp>
    </p:spTree>
    <p:extLst>
      <p:ext uri="{BB962C8B-B14F-4D97-AF65-F5344CB8AC3E}">
        <p14:creationId xmlns:p14="http://schemas.microsoft.com/office/powerpoint/2010/main" val="4203003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33" name="Rectangle 413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4" name="Rectangle 413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8" name="Picture 12" descr="GE Logiq e Ultrasound Machine | Prices &amp; Specs - Ultrasound Supply">
            <a:extLst>
              <a:ext uri="{FF2B5EF4-FFF2-40B4-BE49-F238E27FC236}">
                <a16:creationId xmlns:a16="http://schemas.microsoft.com/office/drawing/2014/main" id="{F6755258-7957-4AAE-90EA-E0724C6A4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696913"/>
            <a:ext cx="2430463" cy="2430463"/>
          </a:xfrm>
          <a:prstGeom prst="rect">
            <a:avLst/>
          </a:prstGeom>
          <a:extLst>
            <a:ext uri="{909E8E84-426E-40DD-AFC4-6F175D3DCCD1}">
              <a14:hiddenFill xmlns:a14="http://schemas.microsoft.com/office/drawing/2010/main">
                <a:solidFill>
                  <a:srgbClr val="FFFFFF"/>
                </a:solidFill>
              </a14:hiddenFill>
            </a:ext>
          </a:extLst>
        </p:spPr>
      </p:pic>
      <p:pic>
        <p:nvPicPr>
          <p:cNvPr id="4110" name="Picture 14" descr="GE Healthcare | Vscan Air™ - Product">
            <a:extLst>
              <a:ext uri="{FF2B5EF4-FFF2-40B4-BE49-F238E27FC236}">
                <a16:creationId xmlns:a16="http://schemas.microsoft.com/office/drawing/2014/main" id="{6CA5458D-79ED-4FDE-932C-4DF414847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3201988"/>
            <a:ext cx="2430463" cy="2959100"/>
          </a:xfrm>
          <a:prstGeom prst="rect">
            <a:avLst/>
          </a:prstGeom>
          <a:extLst>
            <a:ext uri="{909E8E84-426E-40DD-AFC4-6F175D3DCCD1}">
              <a14:hiddenFill xmlns:a14="http://schemas.microsoft.com/office/drawing/2010/main">
                <a:solidFill>
                  <a:srgbClr val="FFFFFF"/>
                </a:solidFill>
              </a14:hiddenFill>
            </a:ext>
          </a:extLst>
        </p:spPr>
      </p:pic>
      <p:pic>
        <p:nvPicPr>
          <p:cNvPr id="4116" name="Picture 20" descr="Sonosite XPorte - Probo Medical">
            <a:extLst>
              <a:ext uri="{FF2B5EF4-FFF2-40B4-BE49-F238E27FC236}">
                <a16:creationId xmlns:a16="http://schemas.microsoft.com/office/drawing/2014/main" id="{7ED63A40-16F5-4AAD-8CF5-F9860A08E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8013" y="696913"/>
            <a:ext cx="2847975" cy="3543300"/>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descr="Philips Lumify – The Ultrasound Source">
            <a:extLst>
              <a:ext uri="{FF2B5EF4-FFF2-40B4-BE49-F238E27FC236}">
                <a16:creationId xmlns:a16="http://schemas.microsoft.com/office/drawing/2014/main" id="{04B58682-03FB-4799-85BB-FC48828929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8013" y="4314825"/>
            <a:ext cx="2847975" cy="1846263"/>
          </a:xfrm>
          <a:prstGeom prst="rect">
            <a:avLst/>
          </a:prstGeom>
          <a:extLst>
            <a:ext uri="{909E8E84-426E-40DD-AFC4-6F175D3DCCD1}">
              <a14:hiddenFill xmlns:a14="http://schemas.microsoft.com/office/drawing/2010/main">
                <a:solidFill>
                  <a:srgbClr val="FFFFFF"/>
                </a:solidFill>
              </a14:hiddenFill>
            </a:ext>
          </a:extLst>
        </p:spPr>
      </p:pic>
      <p:pic>
        <p:nvPicPr>
          <p:cNvPr id="4114" name="Picture 18" descr="Women's Healthcare Ultrasound Solutions | Philips Healthcare">
            <a:extLst>
              <a:ext uri="{FF2B5EF4-FFF2-40B4-BE49-F238E27FC236}">
                <a16:creationId xmlns:a16="http://schemas.microsoft.com/office/drawing/2014/main" id="{87A2DE1A-0545-4A2B-B20D-9E99C134B4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600" y="696913"/>
            <a:ext cx="3611563" cy="5464175"/>
          </a:xfrm>
          <a:prstGeom prst="rect">
            <a:avLst/>
          </a:prstGeom>
          <a:extLst>
            <a:ext uri="{909E8E84-426E-40DD-AFC4-6F175D3DCCD1}">
              <a14:hiddenFill xmlns:a14="http://schemas.microsoft.com/office/drawing/2010/main">
                <a:solidFill>
                  <a:srgbClr val="FFFFFF"/>
                </a:solidFill>
              </a14:hiddenFill>
            </a:ext>
          </a:extLst>
        </p:spPr>
      </p:pic>
      <p:pic>
        <p:nvPicPr>
          <p:cNvPr id="4112" name="Picture 16" descr="Handheld Ultrasound - A Review of the VScan - CanadiEM">
            <a:extLst>
              <a:ext uri="{FF2B5EF4-FFF2-40B4-BE49-F238E27FC236}">
                <a16:creationId xmlns:a16="http://schemas.microsoft.com/office/drawing/2014/main" id="{955DF533-26D8-4283-A15A-5AE72C98FF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5188" y="696913"/>
            <a:ext cx="1792288" cy="1304925"/>
          </a:xfrm>
          <a:prstGeom prst="rect">
            <a:avLst/>
          </a:prstGeom>
          <a:extLst>
            <a:ext uri="{909E8E84-426E-40DD-AFC4-6F175D3DCCD1}">
              <a14:hiddenFill xmlns:a14="http://schemas.microsoft.com/office/drawing/2010/main">
                <a:solidFill>
                  <a:srgbClr val="FFFFFF"/>
                </a:solidFill>
              </a14:hiddenFill>
            </a:ext>
          </a:extLst>
        </p:spPr>
      </p:pic>
      <p:pic>
        <p:nvPicPr>
          <p:cNvPr id="4118" name="Picture 22" descr="Hand-held ultrasound system - L7 HD - Clarius Mobile Health - for  cardiovascular ultrasound imaging / for anesthetic and intensive care  ultrasound imaging / for breast ultrasound imaging">
            <a:extLst>
              <a:ext uri="{FF2B5EF4-FFF2-40B4-BE49-F238E27FC236}">
                <a16:creationId xmlns:a16="http://schemas.microsoft.com/office/drawing/2014/main" id="{5CC0E20D-33B1-4369-B4B4-E383E542DE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5188" y="2076450"/>
            <a:ext cx="1792288" cy="1792288"/>
          </a:xfrm>
          <a:prstGeom prst="rect">
            <a:avLst/>
          </a:prstGeom>
          <a:extLst>
            <a:ext uri="{909E8E84-426E-40DD-AFC4-6F175D3DCCD1}">
              <a14:hiddenFill xmlns:a14="http://schemas.microsoft.com/office/drawing/2010/main">
                <a:solidFill>
                  <a:srgbClr val="FFFFFF"/>
                </a:solidFill>
              </a14:hiddenFill>
            </a:ext>
          </a:extLst>
        </p:spPr>
      </p:pic>
      <p:pic>
        <p:nvPicPr>
          <p:cNvPr id="4104" name="Picture 8" descr="Butterfly iQ+ Ultrasound System | Sientra">
            <a:extLst>
              <a:ext uri="{FF2B5EF4-FFF2-40B4-BE49-F238E27FC236}">
                <a16:creationId xmlns:a16="http://schemas.microsoft.com/office/drawing/2014/main" id="{BD399510-6EA1-474C-AC9F-876C5E9EA3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5188" y="3944938"/>
            <a:ext cx="1792288" cy="221615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987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BFA657-0F13-B711-C82D-EE3A3FC4078B}"/>
              </a:ext>
            </a:extLst>
          </p:cNvPr>
          <p:cNvSpPr>
            <a:spLocks noGrp="1"/>
          </p:cNvSpPr>
          <p:nvPr>
            <p:ph type="title"/>
          </p:nvPr>
        </p:nvSpPr>
        <p:spPr>
          <a:xfrm>
            <a:off x="841248" y="548640"/>
            <a:ext cx="3600860" cy="5431536"/>
          </a:xfrm>
        </p:spPr>
        <p:txBody>
          <a:bodyPr>
            <a:normAutofit/>
          </a:bodyPr>
          <a:lstStyle/>
          <a:p>
            <a:r>
              <a:rPr lang="en-US" sz="5400"/>
              <a:t>Equipment Costs</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553099-187F-B32C-4303-B4D505D6ECF5}"/>
              </a:ext>
            </a:extLst>
          </p:cNvPr>
          <p:cNvSpPr>
            <a:spLocks noGrp="1"/>
          </p:cNvSpPr>
          <p:nvPr>
            <p:ph idx="1"/>
          </p:nvPr>
        </p:nvSpPr>
        <p:spPr>
          <a:xfrm>
            <a:off x="5126418" y="552091"/>
            <a:ext cx="6224335" cy="5431536"/>
          </a:xfrm>
        </p:spPr>
        <p:txBody>
          <a:bodyPr anchor="ctr">
            <a:normAutofit/>
          </a:bodyPr>
          <a:lstStyle/>
          <a:p>
            <a:r>
              <a:rPr lang="en-US" sz="2400" dirty="0"/>
              <a:t>Basic Laptop with 4 probes</a:t>
            </a:r>
          </a:p>
          <a:p>
            <a:pPr lvl="1"/>
            <a:r>
              <a:rPr lang="en-US" dirty="0"/>
              <a:t>$40-$75K to purchase</a:t>
            </a:r>
          </a:p>
          <a:p>
            <a:pPr lvl="1"/>
            <a:r>
              <a:rPr lang="en-US" dirty="0"/>
              <a:t>$600-$1,250 per month for 5-year lease</a:t>
            </a:r>
          </a:p>
          <a:p>
            <a:r>
              <a:rPr lang="en-US" sz="2400" dirty="0"/>
              <a:t>Pocket Ultrasound</a:t>
            </a:r>
          </a:p>
          <a:p>
            <a:pPr lvl="1"/>
            <a:r>
              <a:rPr lang="en-US" dirty="0"/>
              <a:t>$2-10K to purchase</a:t>
            </a:r>
          </a:p>
          <a:p>
            <a:pPr lvl="1"/>
            <a:r>
              <a:rPr lang="en-US" dirty="0"/>
              <a:t>$150-200 per month for 5-year lease</a:t>
            </a:r>
          </a:p>
        </p:txBody>
      </p:sp>
    </p:spTree>
    <p:extLst>
      <p:ext uri="{BB962C8B-B14F-4D97-AF65-F5344CB8AC3E}">
        <p14:creationId xmlns:p14="http://schemas.microsoft.com/office/powerpoint/2010/main" val="4275834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AD347E-680B-4965-97F3-E4FD805EB09E}"/>
              </a:ext>
            </a:extLst>
          </p:cNvPr>
          <p:cNvSpPr>
            <a:spLocks noGrp="1"/>
          </p:cNvSpPr>
          <p:nvPr>
            <p:ph type="title"/>
          </p:nvPr>
        </p:nvSpPr>
        <p:spPr>
          <a:xfrm>
            <a:off x="686834" y="1153572"/>
            <a:ext cx="3200400" cy="4461163"/>
          </a:xfrm>
        </p:spPr>
        <p:txBody>
          <a:bodyPr>
            <a:normAutofit/>
          </a:bodyPr>
          <a:lstStyle/>
          <a:p>
            <a:r>
              <a:rPr lang="en-US">
                <a:solidFill>
                  <a:srgbClr val="FFFFFF"/>
                </a:solidFill>
              </a:rPr>
              <a:t>References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714ECC1-FF33-4473-BC36-997AC019955D}"/>
              </a:ext>
            </a:extLst>
          </p:cNvPr>
          <p:cNvSpPr>
            <a:spLocks noGrp="1"/>
          </p:cNvSpPr>
          <p:nvPr>
            <p:ph idx="1"/>
          </p:nvPr>
        </p:nvSpPr>
        <p:spPr>
          <a:xfrm>
            <a:off x="4447308" y="591344"/>
            <a:ext cx="6906491" cy="5585619"/>
          </a:xfrm>
        </p:spPr>
        <p:txBody>
          <a:bodyPr anchor="ctr">
            <a:normAutofit/>
          </a:bodyPr>
          <a:lstStyle/>
          <a:p>
            <a:r>
              <a:rPr lang="en-US" sz="1100" dirty="0" err="1"/>
              <a:t>Bornemann</a:t>
            </a:r>
            <a:r>
              <a:rPr lang="en-US" sz="1100" dirty="0"/>
              <a:t>, Paul. Ultrasound for Primary Care. Available from: Wolters Kluwer, Wolters Kluwer Health, 2020.</a:t>
            </a:r>
          </a:p>
          <a:p>
            <a:r>
              <a:rPr lang="en-US" sz="1100" b="0" i="0" dirty="0">
                <a:effectLst/>
                <a:latin typeface="BlinkMacSystemFont"/>
              </a:rPr>
              <a:t>Arnold MJ, Jonas CE, Carter RE. Point-of-Care Ultrasonography. Am Fam Physician. 2020 Mar 1;101(5):275-285. PMID: 32109031.</a:t>
            </a:r>
          </a:p>
          <a:p>
            <a:r>
              <a:rPr lang="en-US" sz="1100" b="0" i="0" dirty="0">
                <a:effectLst/>
                <a:latin typeface="BlinkMacSystemFont"/>
              </a:rPr>
              <a:t>Cho J, Jensen TP, </a:t>
            </a:r>
            <a:r>
              <a:rPr lang="en-US" sz="1100" b="0" i="0" dirty="0" err="1">
                <a:effectLst/>
                <a:latin typeface="BlinkMacSystemFont"/>
              </a:rPr>
              <a:t>Reierson</a:t>
            </a:r>
            <a:r>
              <a:rPr lang="en-US" sz="1100" b="0" i="0" dirty="0">
                <a:effectLst/>
                <a:latin typeface="BlinkMacSystemFont"/>
              </a:rPr>
              <a:t> K, Mathews BK, </a:t>
            </a:r>
            <a:r>
              <a:rPr lang="en-US" sz="1100" b="0" i="0" dirty="0" err="1">
                <a:effectLst/>
                <a:latin typeface="BlinkMacSystemFont"/>
              </a:rPr>
              <a:t>Bhagra</a:t>
            </a:r>
            <a:r>
              <a:rPr lang="en-US" sz="1100" b="0" i="0" dirty="0">
                <a:effectLst/>
                <a:latin typeface="BlinkMacSystemFont"/>
              </a:rPr>
              <a:t> A, Franco-</a:t>
            </a:r>
            <a:r>
              <a:rPr lang="en-US" sz="1100" b="0" i="0" dirty="0" err="1">
                <a:effectLst/>
                <a:latin typeface="BlinkMacSystemFont"/>
              </a:rPr>
              <a:t>Sadud</a:t>
            </a:r>
            <a:r>
              <a:rPr lang="en-US" sz="1100" b="0" i="0" dirty="0">
                <a:effectLst/>
                <a:latin typeface="BlinkMacSystemFont"/>
              </a:rPr>
              <a:t> R, </a:t>
            </a:r>
            <a:r>
              <a:rPr lang="en-US" sz="1100" b="0" i="0" dirty="0" err="1">
                <a:effectLst/>
                <a:latin typeface="BlinkMacSystemFont"/>
              </a:rPr>
              <a:t>Grikis</a:t>
            </a:r>
            <a:r>
              <a:rPr lang="en-US" sz="1100" b="0" i="0" dirty="0">
                <a:effectLst/>
                <a:latin typeface="BlinkMacSystemFont"/>
              </a:rPr>
              <a:t> L, </a:t>
            </a:r>
            <a:r>
              <a:rPr lang="en-US" sz="1100" b="0" i="0" dirty="0" err="1">
                <a:effectLst/>
                <a:latin typeface="BlinkMacSystemFont"/>
              </a:rPr>
              <a:t>Mader</a:t>
            </a:r>
            <a:r>
              <a:rPr lang="en-US" sz="1100" b="0" i="0" dirty="0">
                <a:effectLst/>
                <a:latin typeface="BlinkMacSystemFont"/>
              </a:rPr>
              <a:t> M, Dancel R, Lucas BP; Society of Hospital Medicine Point-of-care Ultrasound Task Force, Soni NJ. Recommendations on the Use of Ultrasound Guidance for Adult Abdominal Paracentesis: A Position Statement of the Society of Hospital Medicine. J Hosp Med. 2019 Jan 2;14:E7-E15. </a:t>
            </a:r>
            <a:r>
              <a:rPr lang="en-US" sz="1100" b="0" i="0" dirty="0" err="1">
                <a:effectLst/>
                <a:latin typeface="BlinkMacSystemFont"/>
              </a:rPr>
              <a:t>doi</a:t>
            </a:r>
            <a:r>
              <a:rPr lang="en-US" sz="1100" b="0" i="0" dirty="0">
                <a:effectLst/>
                <a:latin typeface="BlinkMacSystemFont"/>
              </a:rPr>
              <a:t>: 10.12788/jhm.3095. PMID: 30604780; PMCID: PMC8021127.</a:t>
            </a:r>
          </a:p>
          <a:p>
            <a:r>
              <a:rPr lang="en-US" sz="1100" b="0" i="0" dirty="0">
                <a:effectLst/>
                <a:latin typeface="BlinkMacSystemFont"/>
              </a:rPr>
              <a:t>Dancel R, </a:t>
            </a:r>
            <a:r>
              <a:rPr lang="en-US" sz="1100" b="0" i="0" dirty="0" err="1">
                <a:effectLst/>
                <a:latin typeface="BlinkMacSystemFont"/>
              </a:rPr>
              <a:t>Schnobrich</a:t>
            </a:r>
            <a:r>
              <a:rPr lang="en-US" sz="1100" b="0" i="0" dirty="0">
                <a:effectLst/>
                <a:latin typeface="BlinkMacSystemFont"/>
              </a:rPr>
              <a:t> D, Puri N, Franco-</a:t>
            </a:r>
            <a:r>
              <a:rPr lang="en-US" sz="1100" b="0" i="0" dirty="0" err="1">
                <a:effectLst/>
                <a:latin typeface="BlinkMacSystemFont"/>
              </a:rPr>
              <a:t>Sadud</a:t>
            </a:r>
            <a:r>
              <a:rPr lang="en-US" sz="1100" b="0" i="0" dirty="0">
                <a:effectLst/>
                <a:latin typeface="BlinkMacSystemFont"/>
              </a:rPr>
              <a:t> R, Cho J, </a:t>
            </a:r>
            <a:r>
              <a:rPr lang="en-US" sz="1100" b="0" i="0" dirty="0" err="1">
                <a:effectLst/>
                <a:latin typeface="BlinkMacSystemFont"/>
              </a:rPr>
              <a:t>Grikis</a:t>
            </a:r>
            <a:r>
              <a:rPr lang="en-US" sz="1100" b="0" i="0" dirty="0">
                <a:effectLst/>
                <a:latin typeface="BlinkMacSystemFont"/>
              </a:rPr>
              <a:t> L, Lucas BP, El-Barbary M; Society of Hospital Medicine Point of Care Ultrasound Task Force, Soni NJ. Recommendations on the Use of Ultrasound Guidance for Adult Thoracentesis: A Position Statement of the Society of Hospital Medicine. J Hosp Med. 2018 Feb;13(2):126-135. </a:t>
            </a:r>
            <a:r>
              <a:rPr lang="en-US" sz="1100" b="0" i="0" dirty="0" err="1">
                <a:effectLst/>
                <a:latin typeface="BlinkMacSystemFont"/>
              </a:rPr>
              <a:t>doi</a:t>
            </a:r>
            <a:r>
              <a:rPr lang="en-US" sz="1100" b="0" i="0" dirty="0">
                <a:effectLst/>
                <a:latin typeface="BlinkMacSystemFont"/>
              </a:rPr>
              <a:t>: 10.12788/jhm.2940. PMID: 29377972.</a:t>
            </a:r>
          </a:p>
          <a:p>
            <a:r>
              <a:rPr lang="en-US" sz="1100" b="0" i="0" dirty="0">
                <a:effectLst/>
                <a:latin typeface="BlinkMacSystemFont"/>
              </a:rPr>
              <a:t>Soni NJ, Franco-</a:t>
            </a:r>
            <a:r>
              <a:rPr lang="en-US" sz="1100" b="0" i="0" dirty="0" err="1">
                <a:effectLst/>
                <a:latin typeface="BlinkMacSystemFont"/>
              </a:rPr>
              <a:t>Sadud</a:t>
            </a:r>
            <a:r>
              <a:rPr lang="en-US" sz="1100" b="0" i="0" dirty="0">
                <a:effectLst/>
                <a:latin typeface="BlinkMacSystemFont"/>
              </a:rPr>
              <a:t> R, </a:t>
            </a:r>
            <a:r>
              <a:rPr lang="en-US" sz="1100" b="0" i="0" dirty="0" err="1">
                <a:effectLst/>
                <a:latin typeface="BlinkMacSystemFont"/>
              </a:rPr>
              <a:t>Kobaidze</a:t>
            </a:r>
            <a:r>
              <a:rPr lang="en-US" sz="1100" b="0" i="0" dirty="0">
                <a:effectLst/>
                <a:latin typeface="BlinkMacSystemFont"/>
              </a:rPr>
              <a:t> K, </a:t>
            </a:r>
            <a:r>
              <a:rPr lang="en-US" sz="1100" b="0" i="0" dirty="0" err="1">
                <a:effectLst/>
                <a:latin typeface="BlinkMacSystemFont"/>
              </a:rPr>
              <a:t>Schnobrich</a:t>
            </a:r>
            <a:r>
              <a:rPr lang="en-US" sz="1100" b="0" i="0" dirty="0">
                <a:effectLst/>
                <a:latin typeface="BlinkMacSystemFont"/>
              </a:rPr>
              <a:t> D, </a:t>
            </a:r>
            <a:r>
              <a:rPr lang="en-US" sz="1100" b="0" i="0" dirty="0" err="1">
                <a:effectLst/>
                <a:latin typeface="BlinkMacSystemFont"/>
              </a:rPr>
              <a:t>Salame</a:t>
            </a:r>
            <a:r>
              <a:rPr lang="en-US" sz="1100" b="0" i="0" dirty="0">
                <a:effectLst/>
                <a:latin typeface="BlinkMacSystemFont"/>
              </a:rPr>
              <a:t> G, </a:t>
            </a:r>
            <a:r>
              <a:rPr lang="en-US" sz="1100" b="0" i="0" dirty="0" err="1">
                <a:effectLst/>
                <a:latin typeface="BlinkMacSystemFont"/>
              </a:rPr>
              <a:t>Lenchus</a:t>
            </a:r>
            <a:r>
              <a:rPr lang="en-US" sz="1100" b="0" i="0" dirty="0">
                <a:effectLst/>
                <a:latin typeface="BlinkMacSystemFont"/>
              </a:rPr>
              <a:t> J, </a:t>
            </a:r>
            <a:r>
              <a:rPr lang="en-US" sz="1100" b="0" i="0" dirty="0" err="1">
                <a:effectLst/>
                <a:latin typeface="BlinkMacSystemFont"/>
              </a:rPr>
              <a:t>Kalidindi</a:t>
            </a:r>
            <a:r>
              <a:rPr lang="en-US" sz="1100" b="0" i="0" dirty="0">
                <a:effectLst/>
                <a:latin typeface="BlinkMacSystemFont"/>
              </a:rPr>
              <a:t> V, </a:t>
            </a:r>
            <a:r>
              <a:rPr lang="en-US" sz="1100" b="0" i="0" dirty="0" err="1">
                <a:effectLst/>
                <a:latin typeface="BlinkMacSystemFont"/>
              </a:rPr>
              <a:t>Mader</a:t>
            </a:r>
            <a:r>
              <a:rPr lang="en-US" sz="1100" b="0" i="0" dirty="0">
                <a:effectLst/>
                <a:latin typeface="BlinkMacSystemFont"/>
              </a:rPr>
              <a:t> MJ, </a:t>
            </a:r>
            <a:r>
              <a:rPr lang="en-US" sz="1100" b="0" i="0" dirty="0" err="1">
                <a:effectLst/>
                <a:latin typeface="BlinkMacSystemFont"/>
              </a:rPr>
              <a:t>Haro</a:t>
            </a:r>
            <a:r>
              <a:rPr lang="en-US" sz="1100" b="0" i="0" dirty="0">
                <a:effectLst/>
                <a:latin typeface="BlinkMacSystemFont"/>
              </a:rPr>
              <a:t> EK, Dancel R, Cho J, </a:t>
            </a:r>
            <a:r>
              <a:rPr lang="en-US" sz="1100" b="0" i="0" dirty="0" err="1">
                <a:effectLst/>
                <a:latin typeface="BlinkMacSystemFont"/>
              </a:rPr>
              <a:t>Grikis</a:t>
            </a:r>
            <a:r>
              <a:rPr lang="en-US" sz="1100" b="0" i="0" dirty="0">
                <a:effectLst/>
                <a:latin typeface="BlinkMacSystemFont"/>
              </a:rPr>
              <a:t> L; SHM Point-of-care Ultrasound Task Force, Lucas BP. Recommendations on the Use of Ultrasound Guidance for Adult Lumbar Puncture: A Position Statement of the Society of Hospital Medicine. J Hosp Med. 2019 Oct 1;14(10):591-601. </a:t>
            </a:r>
            <a:r>
              <a:rPr lang="en-US" sz="1100" b="0" i="0" dirty="0" err="1">
                <a:effectLst/>
                <a:latin typeface="BlinkMacSystemFont"/>
              </a:rPr>
              <a:t>doi</a:t>
            </a:r>
            <a:r>
              <a:rPr lang="en-US" sz="1100" b="0" i="0" dirty="0">
                <a:effectLst/>
                <a:latin typeface="BlinkMacSystemFont"/>
              </a:rPr>
              <a:t>: 10.12788/jhm.3197. </a:t>
            </a:r>
            <a:r>
              <a:rPr lang="en-US" sz="1100" b="0" i="0" dirty="0" err="1">
                <a:effectLst/>
                <a:latin typeface="BlinkMacSystemFont"/>
              </a:rPr>
              <a:t>Epub</a:t>
            </a:r>
            <a:r>
              <a:rPr lang="en-US" sz="1100" b="0" i="0" dirty="0">
                <a:effectLst/>
                <a:latin typeface="BlinkMacSystemFont"/>
              </a:rPr>
              <a:t> 2019 Jun 10. PMID: 31251163; PMCID: PMC6817310.</a:t>
            </a:r>
          </a:p>
          <a:p>
            <a:r>
              <a:rPr lang="en-US" sz="1100" b="0" i="0" dirty="0">
                <a:effectLst/>
                <a:latin typeface="BlinkMacSystemFont"/>
              </a:rPr>
              <a:t>Franco-</a:t>
            </a:r>
            <a:r>
              <a:rPr lang="en-US" sz="1100" b="0" i="0" dirty="0" err="1">
                <a:effectLst/>
                <a:latin typeface="BlinkMacSystemFont"/>
              </a:rPr>
              <a:t>Sadud</a:t>
            </a:r>
            <a:r>
              <a:rPr lang="en-US" sz="1100" b="0" i="0" dirty="0">
                <a:effectLst/>
                <a:latin typeface="BlinkMacSystemFont"/>
              </a:rPr>
              <a:t> R, </a:t>
            </a:r>
            <a:r>
              <a:rPr lang="en-US" sz="1100" b="0" i="0" dirty="0" err="1">
                <a:effectLst/>
                <a:latin typeface="BlinkMacSystemFont"/>
              </a:rPr>
              <a:t>Schnobrich</a:t>
            </a:r>
            <a:r>
              <a:rPr lang="en-US" sz="1100" b="0" i="0" dirty="0">
                <a:effectLst/>
                <a:latin typeface="BlinkMacSystemFont"/>
              </a:rPr>
              <a:t> D, Mathews BK, </a:t>
            </a:r>
            <a:r>
              <a:rPr lang="en-US" sz="1100" b="0" i="0" dirty="0" err="1">
                <a:effectLst/>
                <a:latin typeface="BlinkMacSystemFont"/>
              </a:rPr>
              <a:t>Candotti</a:t>
            </a:r>
            <a:r>
              <a:rPr lang="en-US" sz="1100" b="0" i="0" dirty="0">
                <a:effectLst/>
                <a:latin typeface="BlinkMacSystemFont"/>
              </a:rPr>
              <a:t> C, Abdel-Ghani S, Perez MG, Rodgers SC, </a:t>
            </a:r>
            <a:r>
              <a:rPr lang="en-US" sz="1100" b="0" i="0" dirty="0" err="1">
                <a:effectLst/>
                <a:latin typeface="BlinkMacSystemFont"/>
              </a:rPr>
              <a:t>Mader</a:t>
            </a:r>
            <a:r>
              <a:rPr lang="en-US" sz="1100" b="0" i="0" dirty="0">
                <a:effectLst/>
                <a:latin typeface="BlinkMacSystemFont"/>
              </a:rPr>
              <a:t> MJ, </a:t>
            </a:r>
            <a:r>
              <a:rPr lang="en-US" sz="1100" b="0" i="0" dirty="0" err="1">
                <a:effectLst/>
                <a:latin typeface="BlinkMacSystemFont"/>
              </a:rPr>
              <a:t>Haro</a:t>
            </a:r>
            <a:r>
              <a:rPr lang="en-US" sz="1100" b="0" i="0" dirty="0">
                <a:effectLst/>
                <a:latin typeface="BlinkMacSystemFont"/>
              </a:rPr>
              <a:t> EK, Dancel R, Cho J, </a:t>
            </a:r>
            <a:r>
              <a:rPr lang="en-US" sz="1100" b="0" i="0" dirty="0" err="1">
                <a:effectLst/>
                <a:latin typeface="BlinkMacSystemFont"/>
              </a:rPr>
              <a:t>Grikis</a:t>
            </a:r>
            <a:r>
              <a:rPr lang="en-US" sz="1100" b="0" i="0" dirty="0">
                <a:effectLst/>
                <a:latin typeface="BlinkMacSystemFont"/>
              </a:rPr>
              <a:t> L, Lucas BP; SHM Point-of-care Ultrasound Task Force, Soni NJ. Recommendations on the Use of Ultrasound Guidance for Central and Peripheral Vascular Access in Adults: A Position Statement of the Society of Hospital Medicine. J Hosp Med. 2019 Sep 6;14:E1-E22. </a:t>
            </a:r>
            <a:r>
              <a:rPr lang="en-US" sz="1100" b="0" i="0" dirty="0" err="1">
                <a:effectLst/>
                <a:latin typeface="BlinkMacSystemFont"/>
              </a:rPr>
              <a:t>doi</a:t>
            </a:r>
            <a:r>
              <a:rPr lang="en-US" sz="1100" b="0" i="0" dirty="0">
                <a:effectLst/>
                <a:latin typeface="BlinkMacSystemFont"/>
              </a:rPr>
              <a:t>: 10.12788/jhm.3287. </a:t>
            </a:r>
            <a:r>
              <a:rPr lang="en-US" sz="1100" b="0" i="0" dirty="0" err="1">
                <a:effectLst/>
                <a:latin typeface="BlinkMacSystemFont"/>
              </a:rPr>
              <a:t>Epub</a:t>
            </a:r>
            <a:r>
              <a:rPr lang="en-US" sz="1100" b="0" i="0" dirty="0">
                <a:effectLst/>
                <a:latin typeface="BlinkMacSystemFont"/>
              </a:rPr>
              <a:t> ahead of print. PMID: 31561287.</a:t>
            </a:r>
          </a:p>
          <a:p>
            <a:r>
              <a:rPr lang="en-US" sz="1100" dirty="0">
                <a:latin typeface="BlinkMacSystemFont"/>
              </a:rPr>
              <a:t>The POCUS Atlas</a:t>
            </a:r>
          </a:p>
          <a:p>
            <a:r>
              <a:rPr lang="en-US" sz="1100" b="0" i="0" dirty="0">
                <a:effectLst/>
                <a:latin typeface="BlinkMacSystemFont"/>
              </a:rPr>
              <a:t>Ultrasound Guidelines: Emergency, Point-of-Care and Clinical Ultrasound Guidelines in Medicine. Ann </a:t>
            </a:r>
            <a:r>
              <a:rPr lang="en-US" sz="1100" b="0" i="0" dirty="0" err="1">
                <a:effectLst/>
                <a:latin typeface="BlinkMacSystemFont"/>
              </a:rPr>
              <a:t>Emerg</a:t>
            </a:r>
            <a:r>
              <a:rPr lang="en-US" sz="1100" b="0" i="0" dirty="0">
                <a:effectLst/>
                <a:latin typeface="BlinkMacSystemFont"/>
              </a:rPr>
              <a:t> Med. 2017 May;69(5):e27-e54. </a:t>
            </a:r>
            <a:r>
              <a:rPr lang="en-US" sz="1100" b="0" i="0" dirty="0" err="1">
                <a:effectLst/>
                <a:latin typeface="BlinkMacSystemFont"/>
              </a:rPr>
              <a:t>doi</a:t>
            </a:r>
            <a:r>
              <a:rPr lang="en-US" sz="1100" b="0" i="0" dirty="0">
                <a:effectLst/>
                <a:latin typeface="BlinkMacSystemFont"/>
              </a:rPr>
              <a:t>: 10.1016/j.annemergmed.2016.08.457. PMID: 28442101.</a:t>
            </a:r>
          </a:p>
          <a:p>
            <a:r>
              <a:rPr lang="en-US" sz="1100" b="0" i="0" dirty="0">
                <a:effectLst/>
                <a:latin typeface="BlinkMacSystemFont"/>
              </a:rPr>
              <a:t>Shen-Wagner J. Family Medicine Billing for Point-of-Care Ultrasound (POCUS). J Am Board Fam Med. 2021 Jul-Aug;34(4):856-858. </a:t>
            </a:r>
            <a:r>
              <a:rPr lang="en-US" sz="1100" b="0" i="0" dirty="0" err="1">
                <a:effectLst/>
                <a:latin typeface="BlinkMacSystemFont"/>
              </a:rPr>
              <a:t>doi</a:t>
            </a:r>
            <a:r>
              <a:rPr lang="en-US" sz="1100" b="0" i="0" dirty="0">
                <a:effectLst/>
                <a:latin typeface="BlinkMacSystemFont"/>
              </a:rPr>
              <a:t>: 10.3122/jabfm.2021.04.210187. PMID: 34312280.</a:t>
            </a:r>
          </a:p>
          <a:p>
            <a:r>
              <a:rPr lang="en-US" sz="1100" b="0" i="0" dirty="0">
                <a:effectLst/>
                <a:latin typeface="BlinkMacSystemFont"/>
              </a:rPr>
              <a:t>Shen-Wagner J, </a:t>
            </a:r>
            <a:r>
              <a:rPr lang="en-US" sz="1100" b="0" i="0" dirty="0" err="1">
                <a:effectLst/>
                <a:latin typeface="BlinkMacSystemFont"/>
              </a:rPr>
              <a:t>Deutchman</a:t>
            </a:r>
            <a:r>
              <a:rPr lang="en-US" sz="1100" b="0" i="0" dirty="0">
                <a:effectLst/>
                <a:latin typeface="BlinkMacSystemFont"/>
              </a:rPr>
              <a:t> M. Point-of-Care Ultrasound: A Practical Guide for Primary Care. Fam </a:t>
            </a:r>
            <a:r>
              <a:rPr lang="en-US" sz="1100" b="0" i="0" dirty="0" err="1">
                <a:effectLst/>
                <a:latin typeface="BlinkMacSystemFont"/>
              </a:rPr>
              <a:t>Pract</a:t>
            </a:r>
            <a:r>
              <a:rPr lang="en-US" sz="1100" b="0" i="0" dirty="0">
                <a:effectLst/>
                <a:latin typeface="BlinkMacSystemFont"/>
              </a:rPr>
              <a:t> </a:t>
            </a:r>
            <a:r>
              <a:rPr lang="en-US" sz="1100" b="0" i="0" dirty="0" err="1">
                <a:effectLst/>
                <a:latin typeface="BlinkMacSystemFont"/>
              </a:rPr>
              <a:t>Manag</a:t>
            </a:r>
            <a:r>
              <a:rPr lang="en-US" sz="1100" b="0" i="0" dirty="0">
                <a:effectLst/>
                <a:latin typeface="BlinkMacSystemFont"/>
              </a:rPr>
              <a:t>. 2020 Nov/Dec;27(6):33-40. PMID: 33169960.</a:t>
            </a:r>
            <a:endParaRPr lang="en-US" sz="1100" dirty="0">
              <a:latin typeface="BlinkMacSystemFont"/>
            </a:endParaRPr>
          </a:p>
          <a:p>
            <a:endParaRPr lang="en-US" sz="1100" b="0" i="0" dirty="0">
              <a:effectLst/>
              <a:latin typeface="BlinkMacSystemFont"/>
            </a:endParaRPr>
          </a:p>
          <a:p>
            <a:endParaRPr lang="en-US" sz="1100" dirty="0"/>
          </a:p>
        </p:txBody>
      </p:sp>
    </p:spTree>
    <p:extLst>
      <p:ext uri="{BB962C8B-B14F-4D97-AF65-F5344CB8AC3E}">
        <p14:creationId xmlns:p14="http://schemas.microsoft.com/office/powerpoint/2010/main" val="2441925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3">
            <a:extLst>
              <a:ext uri="{FF2B5EF4-FFF2-40B4-BE49-F238E27FC236}">
                <a16:creationId xmlns:a16="http://schemas.microsoft.com/office/drawing/2014/main" id="{6EF8DA40-03CA-EEB1-2B70-9489F0737305}"/>
              </a:ext>
            </a:extLst>
          </p:cNvPr>
          <p:cNvSpPr>
            <a:spLocks noGrp="1"/>
          </p:cNvSpPr>
          <p:nvPr>
            <p:ph type="title"/>
          </p:nvPr>
        </p:nvSpPr>
        <p:spPr>
          <a:xfrm>
            <a:off x="3315031" y="2306040"/>
            <a:ext cx="5561938" cy="2513516"/>
          </a:xfrm>
        </p:spPr>
        <p:txBody>
          <a:bodyPr vert="horz" lIns="91440" tIns="45720" rIns="91440" bIns="45720" rtlCol="0" anchor="b">
            <a:normAutofit/>
          </a:bodyPr>
          <a:lstStyle/>
          <a:p>
            <a:pPr algn="ctr"/>
            <a:r>
              <a:rPr lang="en-US" sz="5600" b="1" kern="1200" dirty="0">
                <a:solidFill>
                  <a:schemeClr val="tx1"/>
                </a:solidFill>
                <a:latin typeface="+mj-lt"/>
                <a:ea typeface="+mj-ea"/>
                <a:cs typeface="+mj-cs"/>
              </a:rPr>
              <a:t>STFM Point-of-Care Ultrasound Resources </a:t>
            </a: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49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E059A21-704E-7BE1-9609-3C708E243438}"/>
              </a:ext>
            </a:extLst>
          </p:cNvPr>
          <p:cNvSpPr>
            <a:spLocks noGrp="1"/>
          </p:cNvSpPr>
          <p:nvPr>
            <p:ph type="title"/>
          </p:nvPr>
        </p:nvSpPr>
        <p:spPr>
          <a:xfrm>
            <a:off x="550438" y="227274"/>
            <a:ext cx="9392421" cy="1330841"/>
          </a:xfrm>
        </p:spPr>
        <p:txBody>
          <a:bodyPr vert="horz" lIns="91440" tIns="45720" rIns="91440" bIns="45720" rtlCol="0" anchor="ctr">
            <a:normAutofit/>
          </a:bodyPr>
          <a:lstStyle/>
          <a:p>
            <a:r>
              <a:rPr lang="en-US" b="1" kern="1200" dirty="0">
                <a:solidFill>
                  <a:schemeClr val="tx1"/>
                </a:solidFill>
                <a:latin typeface="+mj-lt"/>
                <a:ea typeface="+mj-ea"/>
                <a:cs typeface="+mj-cs"/>
              </a:rPr>
              <a:t>STFM POCUS Collaborative </a:t>
            </a:r>
          </a:p>
        </p:txBody>
      </p:sp>
      <p:sp>
        <p:nvSpPr>
          <p:cNvPr id="3" name="Content Placeholder 2">
            <a:extLst>
              <a:ext uri="{FF2B5EF4-FFF2-40B4-BE49-F238E27FC236}">
                <a16:creationId xmlns:a16="http://schemas.microsoft.com/office/drawing/2014/main" id="{7E2EAB14-D7AE-2944-8871-9DE64E0EEBD7}"/>
              </a:ext>
            </a:extLst>
          </p:cNvPr>
          <p:cNvSpPr>
            <a:spLocks noGrp="1"/>
          </p:cNvSpPr>
          <p:nvPr>
            <p:ph sz="half" idx="1"/>
          </p:nvPr>
        </p:nvSpPr>
        <p:spPr>
          <a:xfrm>
            <a:off x="1137034" y="2198362"/>
            <a:ext cx="4958966" cy="4088370"/>
          </a:xfrm>
        </p:spPr>
        <p:txBody>
          <a:bodyPr vert="horz" lIns="91440" tIns="45720" rIns="91440" bIns="45720" rtlCol="0" anchor="t">
            <a:normAutofit fontScale="92500"/>
          </a:bodyPr>
          <a:lstStyle/>
          <a:p>
            <a:pPr marL="0" indent="0" fontAlgn="base">
              <a:buNone/>
            </a:pPr>
            <a:r>
              <a:rPr lang="en-US" sz="2400" b="1" i="0" dirty="0">
                <a:effectLst/>
              </a:rPr>
              <a:t>Initial goals:</a:t>
            </a:r>
            <a:r>
              <a:rPr lang="en-US" sz="2400" b="0" i="0" dirty="0">
                <a:effectLst/>
              </a:rPr>
              <a:t> </a:t>
            </a:r>
          </a:p>
          <a:p>
            <a:pPr fontAlgn="base"/>
            <a:r>
              <a:rPr lang="en-US" sz="2000" b="0" i="0" dirty="0">
                <a:effectLst/>
              </a:rPr>
              <a:t>Create a community for people to discuss POCUS</a:t>
            </a:r>
            <a:r>
              <a:rPr lang="en-US" sz="2000"/>
              <a:t> Education</a:t>
            </a:r>
            <a:endParaRPr lang="en-US" sz="2000" b="0" i="0" dirty="0">
              <a:effectLst/>
            </a:endParaRPr>
          </a:p>
          <a:p>
            <a:pPr fontAlgn="base"/>
            <a:r>
              <a:rPr lang="en-US" sz="2000"/>
              <a:t>Establish</a:t>
            </a:r>
            <a:r>
              <a:rPr lang="en-US" sz="2000" b="0" i="0">
                <a:effectLst/>
              </a:rPr>
              <a:t> </a:t>
            </a:r>
            <a:r>
              <a:rPr lang="en-US" sz="2000" b="0" i="0" dirty="0">
                <a:effectLst/>
              </a:rPr>
              <a:t>a communication platform for educators to share ideas on </a:t>
            </a:r>
            <a:r>
              <a:rPr lang="en-US" sz="2000"/>
              <a:t>POCUS Education</a:t>
            </a:r>
            <a:r>
              <a:rPr lang="en-US" sz="2000" b="0" i="0">
                <a:effectLst/>
              </a:rPr>
              <a:t> </a:t>
            </a:r>
            <a:endParaRPr lang="en-US" sz="2000" b="0" i="0">
              <a:effectLst/>
              <a:ea typeface="Calibri"/>
              <a:cs typeface="Calibri"/>
            </a:endParaRPr>
          </a:p>
          <a:p>
            <a:pPr fontAlgn="base"/>
            <a:r>
              <a:rPr lang="en-US" sz="2000" dirty="0"/>
              <a:t>Leadership post a question or tips once a month</a:t>
            </a:r>
            <a:r>
              <a:rPr lang="en-US" sz="2000"/>
              <a:t> </a:t>
            </a:r>
          </a:p>
          <a:p>
            <a:pPr marL="0" fontAlgn="base"/>
            <a:endParaRPr lang="en-US" sz="2000">
              <a:ea typeface="Calibri" panose="020F0502020204030204"/>
              <a:cs typeface="Calibri" panose="020F0502020204030204"/>
            </a:endParaRPr>
          </a:p>
          <a:p>
            <a:pPr marL="0" indent="0" fontAlgn="base">
              <a:buNone/>
            </a:pPr>
            <a:r>
              <a:rPr lang="en-US" sz="2400" b="1" dirty="0"/>
              <a:t>Current Project:</a:t>
            </a:r>
            <a:endParaRPr lang="en-US" sz="2400" b="1">
              <a:ea typeface="Calibri"/>
              <a:cs typeface="Calibri"/>
            </a:endParaRPr>
          </a:p>
          <a:p>
            <a:pPr fontAlgn="base"/>
            <a:r>
              <a:rPr lang="en-US" sz="2000" b="0" i="0" dirty="0">
                <a:effectLst/>
              </a:rPr>
              <a:t>POCUS Needs Assessment</a:t>
            </a:r>
            <a:r>
              <a:rPr lang="en-US" sz="2000"/>
              <a:t> </a:t>
            </a:r>
            <a:endParaRPr lang="en-US" sz="2000" b="0" i="0">
              <a:effectLst/>
              <a:ea typeface="Calibri"/>
              <a:cs typeface="Calibri"/>
            </a:endParaRPr>
          </a:p>
          <a:p>
            <a:pPr lvl="1"/>
            <a:r>
              <a:rPr lang="en-US" sz="1700">
                <a:ea typeface="Calibri"/>
                <a:cs typeface="Calibri"/>
              </a:rPr>
              <a:t>Will help shape projects, goals, and action ideas for the future</a:t>
            </a:r>
          </a:p>
          <a:p>
            <a:endParaRPr lang="en-US" sz="2000">
              <a:ea typeface="Calibri" panose="020F0502020204030204"/>
              <a:cs typeface="Calibri" panose="020F0502020204030204"/>
            </a:endParaRPr>
          </a:p>
        </p:txBody>
      </p:sp>
      <p:sp>
        <p:nvSpPr>
          <p:cNvPr id="24" name="Freeform: Shape 2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8" name="Content Placeholder 7">
            <a:extLst>
              <a:ext uri="{FF2B5EF4-FFF2-40B4-BE49-F238E27FC236}">
                <a16:creationId xmlns:a16="http://schemas.microsoft.com/office/drawing/2014/main" id="{5071457D-028F-0CAA-77A7-641998342464}"/>
              </a:ext>
            </a:extLst>
          </p:cNvPr>
          <p:cNvGraphicFramePr>
            <a:graphicFrameLocks noGrp="1"/>
          </p:cNvGraphicFramePr>
          <p:nvPr>
            <p:ph sz="half" idx="2"/>
            <p:extLst>
              <p:ext uri="{D42A27DB-BD31-4B8C-83A1-F6EECF244321}">
                <p14:modId xmlns:p14="http://schemas.microsoft.com/office/powerpoint/2010/main" val="2208620442"/>
              </p:ext>
            </p:extLst>
          </p:nvPr>
        </p:nvGraphicFramePr>
        <p:xfrm>
          <a:off x="7725904" y="2198362"/>
          <a:ext cx="4040272" cy="2864635"/>
        </p:xfrm>
        <a:graphic>
          <a:graphicData uri="http://schemas.openxmlformats.org/drawingml/2006/table">
            <a:tbl>
              <a:tblPr firstRow="1" bandRow="1"/>
              <a:tblGrid>
                <a:gridCol w="1904650">
                  <a:extLst>
                    <a:ext uri="{9D8B030D-6E8A-4147-A177-3AD203B41FA5}">
                      <a16:colId xmlns:a16="http://schemas.microsoft.com/office/drawing/2014/main" val="3054138166"/>
                    </a:ext>
                  </a:extLst>
                </a:gridCol>
                <a:gridCol w="2135622">
                  <a:extLst>
                    <a:ext uri="{9D8B030D-6E8A-4147-A177-3AD203B41FA5}">
                      <a16:colId xmlns:a16="http://schemas.microsoft.com/office/drawing/2014/main" val="1192721424"/>
                    </a:ext>
                  </a:extLst>
                </a:gridCol>
              </a:tblGrid>
              <a:tr h="516227">
                <a:tc gridSpan="2">
                  <a:txBody>
                    <a:bodyPr/>
                    <a:lstStyle/>
                    <a:p>
                      <a:pPr algn="l" rtl="0" fontAlgn="base"/>
                      <a:r>
                        <a:rPr lang="en-US" sz="2800" b="1" i="0" dirty="0">
                          <a:effectLst/>
                          <a:latin typeface="+mn-lt"/>
                        </a:rPr>
                        <a:t>Leadership</a:t>
                      </a: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fontAlgn="base"/>
                      <a:endParaRPr lang="en-US" sz="4400" b="0" i="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1758861"/>
                  </a:ext>
                </a:extLst>
              </a:tr>
              <a:tr h="364132">
                <a:tc>
                  <a:txBody>
                    <a:bodyPr/>
                    <a:lstStyle/>
                    <a:p>
                      <a:pPr marL="342900" indent="-342900" algn="l" rtl="0" fontAlgn="base">
                        <a:buFont typeface="Arial" panose="020B0604020202020204" pitchFamily="34" charset="0"/>
                        <a:buChar char="•"/>
                      </a:pPr>
                      <a:r>
                        <a:rPr lang="en-US" sz="1800" b="0" i="0">
                          <a:effectLst/>
                          <a:latin typeface="+mn-lt"/>
                        </a:rPr>
                        <a:t>Ryan Paulus </a:t>
                      </a:r>
                      <a:endParaRPr lang="en-US" sz="3800" b="0" i="0">
                        <a:effectLst/>
                        <a:latin typeface="+mn-lt"/>
                      </a:endParaRP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ase">
                        <a:buFont typeface="Arial" panose="020B0604020202020204" pitchFamily="34" charset="0"/>
                        <a:buNone/>
                      </a:pPr>
                      <a:r>
                        <a:rPr lang="en-US" sz="1800" b="0" i="0">
                          <a:effectLst/>
                          <a:latin typeface="+mn-lt"/>
                        </a:rPr>
                        <a:t>Co-Chair </a:t>
                      </a:r>
                      <a:endParaRPr lang="en-US" sz="3800" b="0" i="0">
                        <a:effectLst/>
                        <a:latin typeface="+mn-lt"/>
                      </a:endParaRP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0704363"/>
                  </a:ext>
                </a:extLst>
              </a:tr>
              <a:tr h="364132">
                <a:tc>
                  <a:txBody>
                    <a:bodyPr/>
                    <a:lstStyle/>
                    <a:p>
                      <a:pPr marL="342900" indent="-342900" algn="l" rtl="0" fontAlgn="base">
                        <a:buFont typeface="Arial" panose="020B0604020202020204" pitchFamily="34" charset="0"/>
                        <a:buChar char="•"/>
                      </a:pPr>
                      <a:r>
                        <a:rPr lang="en-US" sz="1800" b="0" i="0">
                          <a:effectLst/>
                          <a:latin typeface="+mn-lt"/>
                        </a:rPr>
                        <a:t>Puja Dalal </a:t>
                      </a:r>
                      <a:endParaRPr lang="en-US" sz="3800" b="0" i="0">
                        <a:effectLst/>
                        <a:latin typeface="+mn-lt"/>
                      </a:endParaRP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ase">
                        <a:buFont typeface="Arial" panose="020B0604020202020204" pitchFamily="34" charset="0"/>
                        <a:buNone/>
                      </a:pPr>
                      <a:r>
                        <a:rPr lang="en-US" sz="1800" b="0" i="0">
                          <a:effectLst/>
                          <a:latin typeface="+mn-lt"/>
                        </a:rPr>
                        <a:t>Co-Chair </a:t>
                      </a:r>
                      <a:endParaRPr lang="en-US" sz="3800" b="0" i="0">
                        <a:effectLst/>
                        <a:latin typeface="+mn-lt"/>
                      </a:endParaRP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970653"/>
                  </a:ext>
                </a:extLst>
              </a:tr>
              <a:tr h="364132">
                <a:tc>
                  <a:txBody>
                    <a:bodyPr/>
                    <a:lstStyle/>
                    <a:p>
                      <a:pPr marL="342900" indent="-342900" algn="l" rtl="0" fontAlgn="base">
                        <a:buFont typeface="Arial" panose="020B0604020202020204" pitchFamily="34" charset="0"/>
                        <a:buChar char="•"/>
                      </a:pPr>
                      <a:r>
                        <a:rPr lang="en-US" sz="1800" b="0" i="0">
                          <a:effectLst/>
                          <a:latin typeface="+mn-lt"/>
                        </a:rPr>
                        <a:t>James Wilcox </a:t>
                      </a:r>
                      <a:endParaRPr lang="en-US" sz="3800" b="0" i="0">
                        <a:effectLst/>
                        <a:latin typeface="+mn-lt"/>
                      </a:endParaRP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ase">
                        <a:buFont typeface="Arial" panose="020B0604020202020204" pitchFamily="34" charset="0"/>
                        <a:buNone/>
                      </a:pPr>
                      <a:r>
                        <a:rPr lang="en-US" sz="1800" b="0" i="0">
                          <a:effectLst/>
                          <a:latin typeface="+mn-lt"/>
                        </a:rPr>
                        <a:t>Co-Chair Elect </a:t>
                      </a:r>
                      <a:endParaRPr lang="en-US" sz="3800" b="0" i="0">
                        <a:effectLst/>
                        <a:latin typeface="+mn-lt"/>
                      </a:endParaRP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4466265"/>
                  </a:ext>
                </a:extLst>
              </a:tr>
              <a:tr h="624866">
                <a:tc>
                  <a:txBody>
                    <a:bodyPr/>
                    <a:lstStyle/>
                    <a:p>
                      <a:pPr marL="342900" indent="-342900" algn="l" rtl="0" fontAlgn="base">
                        <a:buFont typeface="Arial" panose="020B0604020202020204" pitchFamily="34" charset="0"/>
                        <a:buChar char="•"/>
                      </a:pPr>
                      <a:r>
                        <a:rPr lang="en-US" sz="1800" b="0" i="0" dirty="0">
                          <a:effectLst/>
                          <a:latin typeface="+mn-lt"/>
                        </a:rPr>
                        <a:t>Maddie </a:t>
                      </a:r>
                      <a:r>
                        <a:rPr lang="en-US" sz="1800" b="0" i="0" dirty="0" err="1">
                          <a:effectLst/>
                          <a:latin typeface="+mn-lt"/>
                        </a:rPr>
                        <a:t>Cutrone</a:t>
                      </a:r>
                      <a:r>
                        <a:rPr lang="en-US" sz="1800" b="0" i="0" dirty="0">
                          <a:effectLst/>
                          <a:latin typeface="+mn-lt"/>
                        </a:rPr>
                        <a:t> </a:t>
                      </a:r>
                      <a:endParaRPr lang="en-US" sz="3800" b="0" i="0" dirty="0">
                        <a:effectLst/>
                        <a:latin typeface="+mn-lt"/>
                      </a:endParaRP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ase">
                        <a:buFont typeface="Arial" panose="020B0604020202020204" pitchFamily="34" charset="0"/>
                        <a:buNone/>
                      </a:pPr>
                      <a:r>
                        <a:rPr lang="en-US" sz="1800" b="0" i="0">
                          <a:effectLst/>
                          <a:latin typeface="+mn-lt"/>
                        </a:rPr>
                        <a:t>Resident Representative </a:t>
                      </a:r>
                      <a:endParaRPr lang="en-US" sz="3800" b="0" i="0">
                        <a:effectLst/>
                        <a:latin typeface="+mn-lt"/>
                      </a:endParaRP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6584343"/>
                  </a:ext>
                </a:extLst>
              </a:tr>
              <a:tr h="624866">
                <a:tc>
                  <a:txBody>
                    <a:bodyPr/>
                    <a:lstStyle/>
                    <a:p>
                      <a:pPr marL="342900" indent="-342900" algn="l" rtl="0" fontAlgn="base">
                        <a:buFont typeface="Arial" panose="020B0604020202020204" pitchFamily="34" charset="0"/>
                        <a:buChar char="•"/>
                      </a:pPr>
                      <a:r>
                        <a:rPr lang="en-US" sz="1800" b="0" i="0">
                          <a:effectLst/>
                          <a:latin typeface="+mn-lt"/>
                        </a:rPr>
                        <a:t>Marenda Biggs </a:t>
                      </a:r>
                      <a:endParaRPr lang="en-US" sz="3800" b="0" i="0">
                        <a:effectLst/>
                        <a:latin typeface="+mn-lt"/>
                      </a:endParaRP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ase">
                        <a:buFont typeface="Arial" panose="020B0604020202020204" pitchFamily="34" charset="0"/>
                        <a:buNone/>
                      </a:pPr>
                      <a:r>
                        <a:rPr lang="en-US" sz="1800" b="0" i="0" dirty="0">
                          <a:effectLst/>
                          <a:latin typeface="+mn-lt"/>
                        </a:rPr>
                        <a:t>Student Representative </a:t>
                      </a:r>
                      <a:endParaRPr lang="en-US" sz="3800" b="0" i="0" dirty="0">
                        <a:effectLst/>
                        <a:latin typeface="+mn-lt"/>
                      </a:endParaRPr>
                    </a:p>
                  </a:txBody>
                  <a:tcPr marL="79365" marR="79365" marT="39683" marB="39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727728"/>
                  </a:ext>
                </a:extLst>
              </a:tr>
            </a:tbl>
          </a:graphicData>
        </a:graphic>
      </p:graphicFrame>
    </p:spTree>
    <p:extLst>
      <p:ext uri="{BB962C8B-B14F-4D97-AF65-F5344CB8AC3E}">
        <p14:creationId xmlns:p14="http://schemas.microsoft.com/office/powerpoint/2010/main" val="158551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899584-36E4-EEA2-B5D4-4FBF403CA4DF}"/>
              </a:ext>
            </a:extLst>
          </p:cNvPr>
          <p:cNvSpPr>
            <a:spLocks noGrp="1"/>
          </p:cNvSpPr>
          <p:nvPr>
            <p:ph type="title"/>
          </p:nvPr>
        </p:nvSpPr>
        <p:spPr>
          <a:xfrm>
            <a:off x="3814012" y="2731168"/>
            <a:ext cx="7861980" cy="3021679"/>
          </a:xfrm>
        </p:spPr>
        <p:txBody>
          <a:bodyPr vert="horz" lIns="91440" tIns="45720" rIns="91440" bIns="45720" rtlCol="0" anchor="b">
            <a:normAutofit fontScale="90000"/>
          </a:bodyPr>
          <a:lstStyle/>
          <a:p>
            <a:pPr algn="r"/>
            <a:r>
              <a:rPr lang="en-US" sz="5400" b="1" kern="1200">
                <a:solidFill>
                  <a:schemeClr val="tx1"/>
                </a:solidFill>
                <a:latin typeface="+mj-lt"/>
                <a:ea typeface="+mj-ea"/>
                <a:cs typeface="+mj-cs"/>
              </a:rPr>
              <a:t>STFM Family Medicine Point- of-Care Ultrasound Educator Certificate Program</a:t>
            </a:r>
          </a:p>
        </p:txBody>
      </p:sp>
    </p:spTree>
    <p:extLst>
      <p:ext uri="{BB962C8B-B14F-4D97-AF65-F5344CB8AC3E}">
        <p14:creationId xmlns:p14="http://schemas.microsoft.com/office/powerpoint/2010/main" val="83376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97461E5-E4F6-0554-54B5-C2BC6C75B1C2}"/>
              </a:ext>
            </a:extLst>
          </p:cNvPr>
          <p:cNvSpPr txBox="1"/>
          <p:nvPr/>
        </p:nvSpPr>
        <p:spPr>
          <a:xfrm>
            <a:off x="6739128" y="638089"/>
            <a:ext cx="4818888" cy="147680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a:solidFill>
                  <a:schemeClr val="tx1"/>
                </a:solidFill>
                <a:latin typeface="+mj-lt"/>
                <a:ea typeface="+mj-ea"/>
                <a:cs typeface="+mj-cs"/>
              </a:rPr>
              <a:t>Puja Dalal, MD FAAFP</a:t>
            </a:r>
          </a:p>
        </p:txBody>
      </p:sp>
      <p:pic>
        <p:nvPicPr>
          <p:cNvPr id="3" name="Picture 2" descr="A close-up of a person smiling&#10;&#10;Description automatically generated">
            <a:extLst>
              <a:ext uri="{FF2B5EF4-FFF2-40B4-BE49-F238E27FC236}">
                <a16:creationId xmlns:a16="http://schemas.microsoft.com/office/drawing/2014/main" id="{A6BB6D41-E9CD-481C-87BB-B89816783E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50011" y="640080"/>
            <a:ext cx="3820818" cy="5577840"/>
          </a:xfrm>
          <a:prstGeom prst="rect">
            <a:avLst/>
          </a:prstGeom>
        </p:spPr>
      </p:pic>
      <p:sp>
        <p:nvSpPr>
          <p:cNvPr id="9"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1546EEA2-4435-4DA9-8334-0F4E2E6A339D}"/>
              </a:ext>
            </a:extLst>
          </p:cNvPr>
          <p:cNvSpPr>
            <a:spLocks noGrp="1"/>
          </p:cNvSpPr>
          <p:nvPr>
            <p:ph sz="half" idx="2"/>
          </p:nvPr>
        </p:nvSpPr>
        <p:spPr>
          <a:xfrm>
            <a:off x="6739128" y="2664886"/>
            <a:ext cx="4818888" cy="3550789"/>
          </a:xfrm>
        </p:spPr>
        <p:txBody>
          <a:bodyPr vert="horz" lIns="91440" tIns="45720" rIns="91440" bIns="45720" rtlCol="0" anchor="t">
            <a:normAutofit/>
          </a:bodyPr>
          <a:lstStyle/>
          <a:p>
            <a:pPr>
              <a:buFont typeface="Arial,Sans-Serif" panose="020B0604020202020204" pitchFamily="34" charset="0"/>
              <a:buChar char="•"/>
            </a:pPr>
            <a:r>
              <a:rPr lang="en-US" sz="2200"/>
              <a:t>Graduated medical school in 2014</a:t>
            </a:r>
            <a:r>
              <a:rPr lang="en-US" sz="2200">
                <a:ea typeface="Calibri"/>
                <a:cs typeface="Calibri"/>
              </a:rPr>
              <a:t> </a:t>
            </a:r>
          </a:p>
          <a:p>
            <a:pPr lvl="1">
              <a:buFont typeface="Arial,Sans-Serif" panose="020B0604020202020204" pitchFamily="34" charset="0"/>
              <a:buChar char="•"/>
            </a:pPr>
            <a:r>
              <a:rPr lang="en-US" sz="1800">
                <a:ea typeface="Calibri"/>
                <a:cs typeface="Calibri"/>
              </a:rPr>
              <a:t>Elective in POCUS</a:t>
            </a:r>
          </a:p>
          <a:p>
            <a:pPr>
              <a:buFont typeface="Arial,Sans-Serif" panose="020B0604020202020204" pitchFamily="34" charset="0"/>
              <a:buChar char="•"/>
            </a:pPr>
            <a:r>
              <a:rPr lang="en-US" sz="2200">
                <a:ea typeface="Calibri"/>
                <a:cs typeface="Calibri"/>
              </a:rPr>
              <a:t>Residency at Swedish First Hill from 2014-2017</a:t>
            </a:r>
          </a:p>
          <a:p>
            <a:pPr>
              <a:buFont typeface="Arial,Sans-Serif" panose="020B0604020202020204" pitchFamily="34" charset="0"/>
              <a:buChar char="•"/>
            </a:pPr>
            <a:r>
              <a:rPr lang="en-US" sz="2200">
                <a:ea typeface="Calibri"/>
                <a:cs typeface="Calibri"/>
              </a:rPr>
              <a:t>Primary Care POCUS Fellowship at USC 2020-2021</a:t>
            </a:r>
          </a:p>
          <a:p>
            <a:pPr>
              <a:buFont typeface="Arial,Sans-Serif" panose="020B0604020202020204" pitchFamily="34" charset="0"/>
              <a:buChar char="•"/>
            </a:pPr>
            <a:r>
              <a:rPr lang="en-US" sz="2200">
                <a:ea typeface="Calibri"/>
                <a:cs typeface="Calibri"/>
              </a:rPr>
              <a:t>Novant Health Family Medicine Residency Program Core Faculty 2021 </a:t>
            </a:r>
          </a:p>
          <a:p>
            <a:pPr lvl="1">
              <a:buFont typeface="Arial,Sans-Serif" panose="020B0604020202020204" pitchFamily="34" charset="0"/>
              <a:buChar char="•"/>
            </a:pPr>
            <a:r>
              <a:rPr lang="en-US" sz="1800">
                <a:ea typeface="Calibri"/>
                <a:cs typeface="Calibri"/>
              </a:rPr>
              <a:t>Director of POCUS</a:t>
            </a:r>
          </a:p>
          <a:p>
            <a:pPr marL="0" indent="0">
              <a:buNone/>
            </a:pPr>
            <a:endParaRPr lang="en-US" sz="2200">
              <a:ea typeface="Calibri"/>
              <a:cs typeface="Calibri"/>
            </a:endParaRPr>
          </a:p>
          <a:p>
            <a:pPr marL="0" indent="-342900">
              <a:buFont typeface="Wingdings" panose="020B0604020202020204" pitchFamily="34" charset="0"/>
              <a:buChar char="§"/>
            </a:pPr>
            <a:endParaRPr lang="en-US" sz="2400">
              <a:ea typeface="Calibri"/>
              <a:cs typeface="Calibri"/>
            </a:endParaRPr>
          </a:p>
          <a:p>
            <a:pPr marL="0"/>
            <a:endParaRPr lang="en-US" sz="2400">
              <a:ea typeface="Calibri"/>
              <a:cs typeface="Calibri"/>
            </a:endParaRPr>
          </a:p>
        </p:txBody>
      </p:sp>
    </p:spTree>
    <p:extLst>
      <p:ext uri="{BB962C8B-B14F-4D97-AF65-F5344CB8AC3E}">
        <p14:creationId xmlns:p14="http://schemas.microsoft.com/office/powerpoint/2010/main" val="536813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A0CDEC-EA71-9EB9-EB93-F79681202E62}"/>
              </a:ext>
            </a:extLst>
          </p:cNvPr>
          <p:cNvSpPr>
            <a:spLocks noGrp="1"/>
          </p:cNvSpPr>
          <p:nvPr>
            <p:ph type="title"/>
          </p:nvPr>
        </p:nvSpPr>
        <p:spPr>
          <a:xfrm>
            <a:off x="315686" y="1153572"/>
            <a:ext cx="3571548" cy="5023391"/>
          </a:xfrm>
        </p:spPr>
        <p:txBody>
          <a:bodyPr>
            <a:normAutofit/>
          </a:bodyPr>
          <a:lstStyle/>
          <a:p>
            <a:r>
              <a:rPr lang="en-US" sz="3600" b="1">
                <a:solidFill>
                  <a:srgbClr val="FFFFFF"/>
                </a:solidFill>
                <a:cs typeface="Calibri Light"/>
              </a:rPr>
              <a:t>Program Overview  </a:t>
            </a:r>
            <a:br>
              <a:rPr lang="en-US" sz="3400">
                <a:solidFill>
                  <a:srgbClr val="FFFFFF"/>
                </a:solidFill>
                <a:cs typeface="Calibri Light"/>
              </a:rPr>
            </a:br>
            <a:endParaRPr lang="en-US" sz="3400">
              <a:solidFill>
                <a:srgbClr val="FFFFFF"/>
              </a:solidFill>
              <a:cs typeface="Calibri Ligh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20BDEEA-8DEF-4E4B-BB7C-50815B0DAED9}"/>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3200">
                <a:ea typeface="+mn-lt"/>
                <a:cs typeface="+mn-lt"/>
              </a:rPr>
              <a:t>Yearlong program developed </a:t>
            </a:r>
            <a:r>
              <a:rPr lang="en-US" sz="3200" dirty="0">
                <a:ea typeface="+mn-lt"/>
                <a:cs typeface="+mn-lt"/>
              </a:rPr>
              <a:t>for family medicine educators taught by family medicine educators</a:t>
            </a:r>
            <a:endParaRPr lang="en-US" sz="3200" dirty="0"/>
          </a:p>
          <a:p>
            <a:r>
              <a:rPr lang="en-US" sz="3200" dirty="0">
                <a:ea typeface="+mn-lt"/>
                <a:cs typeface="+mn-lt"/>
              </a:rPr>
              <a:t>Focuses on training, but also focuses on how to teach POCUS </a:t>
            </a:r>
            <a:endParaRPr lang="en-US" sz="3200" dirty="0"/>
          </a:p>
          <a:p>
            <a:pPr lvl="1"/>
            <a:r>
              <a:rPr lang="en-US" sz="2800" dirty="0">
                <a:ea typeface="+mn-lt"/>
                <a:cs typeface="+mn-lt"/>
              </a:rPr>
              <a:t>Mixture of hands-on </a:t>
            </a:r>
            <a:r>
              <a:rPr lang="en-US" sz="2800">
                <a:ea typeface="+mn-lt"/>
                <a:cs typeface="+mn-lt"/>
              </a:rPr>
              <a:t>training</a:t>
            </a:r>
            <a:r>
              <a:rPr lang="en-US" sz="2800" dirty="0">
                <a:ea typeface="+mn-lt"/>
                <a:cs typeface="+mn-lt"/>
              </a:rPr>
              <a:t>, online learning, and longitudinal experiences</a:t>
            </a:r>
            <a:r>
              <a:rPr lang="en-US" sz="2800">
                <a:ea typeface="+mn-lt"/>
                <a:cs typeface="+mn-lt"/>
              </a:rPr>
              <a:t> </a:t>
            </a:r>
            <a:endParaRPr lang="en-US" sz="2800" dirty="0">
              <a:ea typeface="+mn-lt"/>
              <a:cs typeface="+mn-lt"/>
            </a:endParaRPr>
          </a:p>
          <a:p>
            <a:r>
              <a:rPr lang="en-US" sz="3200" dirty="0">
                <a:ea typeface="+mn-lt"/>
                <a:cs typeface="+mn-lt"/>
              </a:rPr>
              <a:t>Provide a high-quality experience at an affordable price</a:t>
            </a:r>
            <a:endParaRPr lang="en-US" sz="3200" dirty="0"/>
          </a:p>
          <a:p>
            <a:endParaRPr lang="en-US" dirty="0">
              <a:cs typeface="Calibri"/>
            </a:endParaRPr>
          </a:p>
        </p:txBody>
      </p:sp>
    </p:spTree>
    <p:extLst>
      <p:ext uri="{BB962C8B-B14F-4D97-AF65-F5344CB8AC3E}">
        <p14:creationId xmlns:p14="http://schemas.microsoft.com/office/powerpoint/2010/main" val="267292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A0CDEC-EA71-9EB9-EB93-F79681202E62}"/>
              </a:ext>
            </a:extLst>
          </p:cNvPr>
          <p:cNvSpPr>
            <a:spLocks noGrp="1"/>
          </p:cNvSpPr>
          <p:nvPr>
            <p:ph type="title"/>
          </p:nvPr>
        </p:nvSpPr>
        <p:spPr>
          <a:xfrm>
            <a:off x="669036" y="822325"/>
            <a:ext cx="10515600" cy="1325563"/>
          </a:xfrm>
        </p:spPr>
        <p:txBody>
          <a:bodyPr>
            <a:normAutofit fontScale="90000"/>
          </a:bodyPr>
          <a:lstStyle/>
          <a:p>
            <a:pPr>
              <a:spcBef>
                <a:spcPts val="0"/>
              </a:spcBef>
            </a:pPr>
            <a:r>
              <a:rPr lang="en-US" sz="5400" b="1">
                <a:ea typeface="+mj-lt"/>
                <a:cs typeface="+mj-lt"/>
              </a:rPr>
              <a:t>Components of the Certificate Program </a:t>
            </a:r>
            <a:endParaRPr lang="en-US" sz="5400"/>
          </a:p>
          <a:p>
            <a:endParaRPr lang="en-US" sz="5400">
              <a:cs typeface="Calibri Light"/>
            </a:endParaRPr>
          </a:p>
        </p:txBody>
      </p:sp>
      <p:sp>
        <p:nvSpPr>
          <p:cNvPr id="3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20BDEEA-8DEF-4E4B-BB7C-50815B0DAED9}"/>
              </a:ext>
            </a:extLst>
          </p:cNvPr>
          <p:cNvSpPr>
            <a:spLocks noGrp="1"/>
          </p:cNvSpPr>
          <p:nvPr>
            <p:ph idx="1"/>
          </p:nvPr>
        </p:nvSpPr>
        <p:spPr>
          <a:xfrm>
            <a:off x="433137" y="1859601"/>
            <a:ext cx="11258991" cy="4811669"/>
          </a:xfrm>
        </p:spPr>
        <p:txBody>
          <a:bodyPr vert="horz" lIns="91440" tIns="45720" rIns="91440" bIns="45720" rtlCol="0" anchor="t">
            <a:normAutofit fontScale="92500" lnSpcReduction="10000"/>
          </a:bodyPr>
          <a:lstStyle/>
          <a:p>
            <a:pPr marL="0" indent="0">
              <a:buNone/>
            </a:pPr>
            <a:r>
              <a:rPr lang="en-US" sz="2000" u="sng" dirty="0">
                <a:ea typeface="+mn-lt"/>
                <a:cs typeface="+mn-lt"/>
              </a:rPr>
              <a:t>Workshop Component:</a:t>
            </a:r>
            <a:endParaRPr lang="en-US" sz="2000" dirty="0">
              <a:cs typeface="Calibri" panose="020F0502020204030204"/>
            </a:endParaRPr>
          </a:p>
          <a:p>
            <a:pPr lvl="1"/>
            <a:r>
              <a:rPr lang="en-US" sz="2000" dirty="0">
                <a:ea typeface="+mn-lt"/>
                <a:cs typeface="+mn-lt"/>
              </a:rPr>
              <a:t>Participants must attend three POCUS workshops</a:t>
            </a:r>
            <a:endParaRPr lang="en-US" sz="2000" dirty="0">
              <a:cs typeface="Calibri" panose="020F0502020204030204"/>
            </a:endParaRPr>
          </a:p>
          <a:p>
            <a:pPr lvl="2">
              <a:buFont typeface="Courier New" panose="02070309020205020404" pitchFamily="49" charset="0"/>
              <a:buChar char="o"/>
            </a:pPr>
            <a:r>
              <a:rPr lang="en-US" dirty="0">
                <a:ea typeface="+mn-lt"/>
                <a:cs typeface="+mn-lt"/>
              </a:rPr>
              <a:t>Introduction to POCUS, Advanced POCUS, POCUS Educators </a:t>
            </a:r>
          </a:p>
          <a:p>
            <a:pPr marL="0" indent="0">
              <a:buNone/>
            </a:pPr>
            <a:r>
              <a:rPr lang="en-US" sz="2000" u="sng" dirty="0">
                <a:ea typeface="+mn-lt"/>
                <a:cs typeface="+mn-lt"/>
              </a:rPr>
              <a:t>Mentorship:</a:t>
            </a:r>
          </a:p>
          <a:p>
            <a:pPr lvl="1"/>
            <a:r>
              <a:rPr lang="en-US" sz="2000" dirty="0">
                <a:ea typeface="+mn-lt"/>
                <a:cs typeface="+mn-lt"/>
              </a:rPr>
              <a:t>Participants will be assigned a POCUS mentor as a point of contact through the program</a:t>
            </a:r>
          </a:p>
          <a:p>
            <a:pPr marL="0" indent="0">
              <a:buNone/>
            </a:pPr>
            <a:r>
              <a:rPr lang="en-US" sz="2000" u="sng" dirty="0">
                <a:ea typeface="+mn-lt"/>
                <a:cs typeface="+mn-lt"/>
              </a:rPr>
              <a:t>Education Review:</a:t>
            </a:r>
            <a:endParaRPr lang="en-US" sz="2000" dirty="0">
              <a:ea typeface="+mn-lt"/>
              <a:cs typeface="+mn-lt"/>
            </a:endParaRPr>
          </a:p>
          <a:p>
            <a:pPr lvl="1"/>
            <a:r>
              <a:rPr lang="en-US" sz="2000" dirty="0">
                <a:ea typeface="+mn-lt"/>
                <a:cs typeface="+mn-lt"/>
              </a:rPr>
              <a:t>Virtual education reviews focusing on giving feedback on images like you would to your learner</a:t>
            </a:r>
          </a:p>
          <a:p>
            <a:pPr marL="0" indent="0" rtl="0" fontAlgn="base">
              <a:buNone/>
            </a:pPr>
            <a:r>
              <a:rPr lang="en-US" sz="2000" b="0" i="0" u="sng" dirty="0">
                <a:effectLst/>
              </a:rPr>
              <a:t>Image Portfolio:</a:t>
            </a:r>
            <a:r>
              <a:rPr lang="en-US" sz="2000" b="0" i="0" dirty="0">
                <a:effectLst/>
              </a:rPr>
              <a:t> </a:t>
            </a:r>
            <a:endParaRPr lang="en-US" sz="2000" b="0" i="0" dirty="0">
              <a:effectLst/>
              <a:cs typeface="Calibri"/>
            </a:endParaRPr>
          </a:p>
          <a:p>
            <a:pPr lvl="1" fontAlgn="base"/>
            <a:r>
              <a:rPr lang="en-US" sz="2000" dirty="0"/>
              <a:t>Upl</a:t>
            </a:r>
            <a:r>
              <a:rPr lang="en-US" sz="2000" b="0" i="0" dirty="0">
                <a:effectLst/>
              </a:rPr>
              <a:t>oad images for faulty to review and give feedback  </a:t>
            </a:r>
            <a:endParaRPr lang="en-US" sz="2000" b="0" i="0" dirty="0">
              <a:effectLst/>
              <a:cs typeface="Calibri"/>
            </a:endParaRPr>
          </a:p>
          <a:p>
            <a:pPr marL="0" indent="0">
              <a:buNone/>
            </a:pPr>
            <a:r>
              <a:rPr lang="en-US" sz="2000" u="sng" dirty="0">
                <a:ea typeface="+mn-lt"/>
                <a:cs typeface="+mn-lt"/>
              </a:rPr>
              <a:t>Online Modules:</a:t>
            </a:r>
          </a:p>
          <a:p>
            <a:pPr lvl="1"/>
            <a:r>
              <a:rPr lang="en-US" sz="2000" dirty="0">
                <a:ea typeface="+mn-lt"/>
                <a:cs typeface="+mn-lt"/>
              </a:rPr>
              <a:t>10 modules based on the core content areas modeled off teaching </a:t>
            </a:r>
            <a:endParaRPr lang="en-US" sz="2000" dirty="0">
              <a:cs typeface="Calibri"/>
            </a:endParaRPr>
          </a:p>
          <a:p>
            <a:pPr marL="0" indent="0">
              <a:buNone/>
            </a:pPr>
            <a:r>
              <a:rPr lang="en-US" sz="2000" u="sng" dirty="0">
                <a:ea typeface="+mn-lt"/>
                <a:cs typeface="+mn-lt"/>
              </a:rPr>
              <a:t>Assessment at the end:</a:t>
            </a:r>
            <a:endParaRPr lang="en-US" sz="2000" dirty="0">
              <a:cs typeface="Calibri"/>
            </a:endParaRPr>
          </a:p>
          <a:p>
            <a:pPr lvl="1"/>
            <a:r>
              <a:rPr lang="en-US" sz="2000" dirty="0">
                <a:ea typeface="+mn-lt"/>
                <a:cs typeface="+mn-lt"/>
              </a:rPr>
              <a:t>Participants must successfully pass a written knowledge assessment and an in-person skills performance exam</a:t>
            </a:r>
            <a:endParaRPr lang="en-US" sz="2000" dirty="0">
              <a:cs typeface="Calibri"/>
            </a:endParaRPr>
          </a:p>
          <a:p>
            <a:pPr lvl="1"/>
            <a:endParaRPr lang="en-US" sz="2000" b="1" dirty="0">
              <a:cs typeface="Calibri"/>
            </a:endParaRPr>
          </a:p>
        </p:txBody>
      </p:sp>
    </p:spTree>
    <p:extLst>
      <p:ext uri="{BB962C8B-B14F-4D97-AF65-F5344CB8AC3E}">
        <p14:creationId xmlns:p14="http://schemas.microsoft.com/office/powerpoint/2010/main" val="94052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55A658-FAB3-0E69-98EC-AD523A73E8CD}"/>
              </a:ext>
            </a:extLst>
          </p:cNvPr>
          <p:cNvSpPr>
            <a:spLocks noGrp="1"/>
          </p:cNvSpPr>
          <p:nvPr>
            <p:ph type="title"/>
          </p:nvPr>
        </p:nvSpPr>
        <p:spPr>
          <a:xfrm>
            <a:off x="838200" y="365125"/>
            <a:ext cx="10515600" cy="1325563"/>
          </a:xfrm>
        </p:spPr>
        <p:txBody>
          <a:bodyPr>
            <a:normAutofit/>
          </a:bodyPr>
          <a:lstStyle/>
          <a:p>
            <a:r>
              <a:rPr lang="en-US" sz="4200" b="1" dirty="0">
                <a:cs typeface="Calibri Light"/>
              </a:rPr>
              <a:t>Scope of Learning: What should every FM doc know?</a:t>
            </a:r>
            <a:endParaRPr lang="en-US" sz="4200" b="1" dirty="0"/>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B28229E-1074-A614-2442-612237F62EE1}"/>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n-US" sz="2400" dirty="0">
                <a:ea typeface="+mn-lt"/>
                <a:cs typeface="+mn-lt"/>
              </a:rPr>
              <a:t>9 core content areas</a:t>
            </a:r>
          </a:p>
          <a:p>
            <a:pPr lvl="1" fontAlgn="base"/>
            <a:r>
              <a:rPr lang="en-US">
                <a:latin typeface="Calibri"/>
                <a:ea typeface="Calibri"/>
                <a:cs typeface="Calibri"/>
              </a:rPr>
              <a:t>Cardiac, Pulmonary, OB/GYN, Musculoskeletal, Soft Tissue, Abdominal Aorta, Deep Venous System in the Leg, Renal and bladder, and Abdominal (Biliary). </a:t>
            </a:r>
            <a:endParaRPr lang="en-US" dirty="0">
              <a:ea typeface="+mn-lt"/>
              <a:cs typeface="+mn-lt"/>
            </a:endParaRPr>
          </a:p>
          <a:p>
            <a:r>
              <a:rPr lang="en-US" sz="2400" dirty="0">
                <a:cs typeface="Calibri"/>
              </a:rPr>
              <a:t>Developed different phases of integration to reach the intended scope</a:t>
            </a:r>
            <a:r>
              <a:rPr lang="en-US" sz="2400">
                <a:cs typeface="Calibri"/>
              </a:rPr>
              <a:t> </a:t>
            </a:r>
            <a:endParaRPr lang="en-US" sz="2400" dirty="0">
              <a:ea typeface="Calibri"/>
              <a:cs typeface="Calibri"/>
            </a:endParaRPr>
          </a:p>
          <a:p>
            <a:pPr lvl="1" indent="0"/>
            <a:r>
              <a:rPr lang="en-US" u="sng" dirty="0">
                <a:cs typeface="Calibri"/>
              </a:rPr>
              <a:t>Phase 1: US Fundamentals and obtaining images </a:t>
            </a:r>
            <a:endParaRPr lang="en-US" u="sng">
              <a:ea typeface="Calibri"/>
              <a:cs typeface="Calibri"/>
            </a:endParaRPr>
          </a:p>
          <a:p>
            <a:pPr lvl="2" indent="0"/>
            <a:r>
              <a:rPr lang="en-US" dirty="0">
                <a:ea typeface="Calibri"/>
                <a:cs typeface="Calibri"/>
              </a:rPr>
              <a:t>Introduction workshop, modules, image portfolio</a:t>
            </a:r>
          </a:p>
          <a:p>
            <a:pPr lvl="1" indent="0"/>
            <a:r>
              <a:rPr lang="en-US" u="sng" dirty="0">
                <a:cs typeface="Calibri"/>
              </a:rPr>
              <a:t>Phase 2: Learning normal vs abnormal </a:t>
            </a:r>
            <a:endParaRPr lang="en-US" u="sng">
              <a:ea typeface="Calibri"/>
              <a:cs typeface="Calibri"/>
            </a:endParaRPr>
          </a:p>
          <a:p>
            <a:pPr lvl="2" indent="0"/>
            <a:r>
              <a:rPr lang="en-US" dirty="0">
                <a:ea typeface="Calibri"/>
                <a:cs typeface="Calibri"/>
              </a:rPr>
              <a:t>Advanced POCUS workshop, modules, image portfolio, mentorship</a:t>
            </a:r>
            <a:r>
              <a:rPr lang="en-US">
                <a:ea typeface="Calibri"/>
                <a:cs typeface="Calibri"/>
              </a:rPr>
              <a:t>, education review </a:t>
            </a:r>
            <a:endParaRPr lang="en-US" dirty="0">
              <a:ea typeface="Calibri"/>
              <a:cs typeface="Calibri"/>
            </a:endParaRPr>
          </a:p>
          <a:p>
            <a:pPr lvl="1" indent="0"/>
            <a:r>
              <a:rPr lang="en-US" u="sng" dirty="0">
                <a:cs typeface="Calibri"/>
              </a:rPr>
              <a:t>Phase 3: Applying US clinically at the bedside and teaching POCUS</a:t>
            </a:r>
            <a:endParaRPr lang="en-US" u="sng">
              <a:ea typeface="Calibri"/>
              <a:cs typeface="Calibri"/>
            </a:endParaRPr>
          </a:p>
          <a:p>
            <a:pPr lvl="2" indent="0"/>
            <a:r>
              <a:rPr lang="en-US" dirty="0">
                <a:ea typeface="Calibri"/>
                <a:cs typeface="Calibri"/>
              </a:rPr>
              <a:t>Advanced POCUS and educators workshop, modules, image portfolio, education review, mentorship</a:t>
            </a:r>
            <a:r>
              <a:rPr lang="en-US">
                <a:ea typeface="Calibri"/>
                <a:cs typeface="Calibri"/>
              </a:rPr>
              <a:t> </a:t>
            </a:r>
            <a:endParaRPr lang="en-US" dirty="0">
              <a:ea typeface="Calibri"/>
              <a:cs typeface="Calibri"/>
            </a:endParaRPr>
          </a:p>
          <a:p>
            <a:pPr lvl="2" indent="0"/>
            <a:endParaRPr lang="en-US" dirty="0">
              <a:ea typeface="Calibri"/>
              <a:cs typeface="Calibri"/>
            </a:endParaRPr>
          </a:p>
        </p:txBody>
      </p:sp>
    </p:spTree>
    <p:extLst>
      <p:ext uri="{BB962C8B-B14F-4D97-AF65-F5344CB8AC3E}">
        <p14:creationId xmlns:p14="http://schemas.microsoft.com/office/powerpoint/2010/main" val="241849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A0CDEC-EA71-9EB9-EB93-F79681202E62}"/>
              </a:ext>
            </a:extLst>
          </p:cNvPr>
          <p:cNvSpPr>
            <a:spLocks noGrp="1"/>
          </p:cNvSpPr>
          <p:nvPr>
            <p:ph type="title"/>
          </p:nvPr>
        </p:nvSpPr>
        <p:spPr>
          <a:xfrm>
            <a:off x="863994" y="801942"/>
            <a:ext cx="10506456" cy="1014984"/>
          </a:xfrm>
        </p:spPr>
        <p:txBody>
          <a:bodyPr vert="horz" lIns="91440" tIns="45720" rIns="91440" bIns="45720" rtlCol="0" anchor="b">
            <a:normAutofit/>
          </a:bodyPr>
          <a:lstStyle/>
          <a:p>
            <a:r>
              <a:rPr lang="en-US" b="1" kern="1200">
                <a:solidFill>
                  <a:schemeClr val="tx1"/>
                </a:solidFill>
                <a:latin typeface="+mj-lt"/>
                <a:ea typeface="+mj-ea"/>
                <a:cs typeface="+mj-cs"/>
              </a:rPr>
              <a:t> Workshops </a:t>
            </a:r>
          </a:p>
          <a:p>
            <a:endParaRPr lang="en-US" kern="120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20BDEEA-8DEF-4E4B-BB7C-50815B0DAED9}"/>
              </a:ext>
            </a:extLst>
          </p:cNvPr>
          <p:cNvSpPr>
            <a:spLocks noGrp="1"/>
          </p:cNvSpPr>
          <p:nvPr>
            <p:ph sz="half" idx="1"/>
          </p:nvPr>
        </p:nvSpPr>
        <p:spPr>
          <a:xfrm>
            <a:off x="1205878" y="2070541"/>
            <a:ext cx="5000425" cy="4199193"/>
          </a:xfrm>
        </p:spPr>
        <p:txBody>
          <a:bodyPr vert="horz" lIns="91440" tIns="45720" rIns="91440" bIns="45720" rtlCol="0" anchor="t">
            <a:normAutofit/>
          </a:bodyPr>
          <a:lstStyle/>
          <a:p>
            <a:pPr marL="438912" lvl="1" indent="0" defTabSz="877824">
              <a:spcBef>
                <a:spcPts val="480"/>
              </a:spcBef>
              <a:buNone/>
            </a:pPr>
            <a:endParaRPr lang="en-US" sz="2304" b="1" kern="1200">
              <a:solidFill>
                <a:schemeClr val="tx1"/>
              </a:solidFill>
              <a:latin typeface="+mn-lt"/>
              <a:ea typeface="+mn-ea"/>
              <a:cs typeface="Calibri" panose="020F0502020204030204"/>
            </a:endParaRPr>
          </a:p>
          <a:p>
            <a:endParaRPr lang="en-US">
              <a:cs typeface="Calibri" panose="020F0502020204030204"/>
            </a:endParaRPr>
          </a:p>
        </p:txBody>
      </p:sp>
      <p:sp>
        <p:nvSpPr>
          <p:cNvPr id="4" name="Content Placeholder 3">
            <a:extLst>
              <a:ext uri="{FF2B5EF4-FFF2-40B4-BE49-F238E27FC236}">
                <a16:creationId xmlns:a16="http://schemas.microsoft.com/office/drawing/2014/main" id="{2E3BDA5D-8234-FC9B-EB1C-67723E1BAED4}"/>
              </a:ext>
            </a:extLst>
          </p:cNvPr>
          <p:cNvSpPr>
            <a:spLocks noGrp="1"/>
          </p:cNvSpPr>
          <p:nvPr>
            <p:ph sz="half" idx="2"/>
          </p:nvPr>
        </p:nvSpPr>
        <p:spPr>
          <a:xfrm>
            <a:off x="5936673" y="1940322"/>
            <a:ext cx="5417127" cy="4329412"/>
          </a:xfrm>
        </p:spPr>
        <p:txBody>
          <a:bodyPr>
            <a:normAutofit/>
          </a:bodyPr>
          <a:lstStyle/>
          <a:p>
            <a:pPr marL="438912" lvl="1" indent="0" defTabSz="877824">
              <a:spcBef>
                <a:spcPts val="480"/>
              </a:spcBef>
              <a:buNone/>
            </a:pPr>
            <a:r>
              <a:rPr lang="en-US" sz="2300" b="1" kern="1200">
                <a:solidFill>
                  <a:schemeClr val="tx1"/>
                </a:solidFill>
                <a:latin typeface="+mn-lt"/>
                <a:ea typeface="+mn-lt"/>
                <a:cs typeface="+mn-lt"/>
              </a:rPr>
              <a:t>Advanced Point-of-Care Ultrasound Workshop: </a:t>
            </a:r>
            <a:endParaRPr lang="en-US" sz="2300" kern="1200">
              <a:solidFill>
                <a:schemeClr val="tx1"/>
              </a:solidFill>
              <a:latin typeface="+mn-lt"/>
              <a:ea typeface="+mn-ea"/>
              <a:cs typeface="Calibri" panose="020F0502020204030204"/>
            </a:endParaRPr>
          </a:p>
          <a:p>
            <a:pPr marL="987552" lvl="1" indent="-329184" defTabSz="877824">
              <a:spcBef>
                <a:spcPts val="480"/>
              </a:spcBef>
            </a:pPr>
            <a:r>
              <a:rPr lang="en-US" sz="2300" kern="1200">
                <a:solidFill>
                  <a:schemeClr val="tx1"/>
                </a:solidFill>
                <a:latin typeface="+mn-lt"/>
                <a:ea typeface="+mn-lt"/>
                <a:cs typeface="+mn-lt"/>
              </a:rPr>
              <a:t>Review Phase 1 learning </a:t>
            </a:r>
          </a:p>
          <a:p>
            <a:pPr marL="987552" lvl="1" indent="-329184" defTabSz="877824">
              <a:spcBef>
                <a:spcPts val="480"/>
              </a:spcBef>
            </a:pPr>
            <a:r>
              <a:rPr lang="en-US" sz="2300" kern="1200">
                <a:solidFill>
                  <a:schemeClr val="tx1"/>
                </a:solidFill>
                <a:latin typeface="+mn-lt"/>
                <a:ea typeface="+mn-lt"/>
                <a:cs typeface="+mn-lt"/>
              </a:rPr>
              <a:t>Main focus will be Phase 2 and Phase 3 with heavy emphasis on clinical applications and protocols</a:t>
            </a:r>
          </a:p>
          <a:p>
            <a:pPr marL="987552" lvl="1" indent="-329184" defTabSz="877824">
              <a:spcBef>
                <a:spcPts val="480"/>
              </a:spcBef>
            </a:pPr>
            <a:r>
              <a:rPr lang="en-US" sz="2300">
                <a:ea typeface="+mn-lt"/>
                <a:cs typeface="+mn-lt"/>
              </a:rPr>
              <a:t>Teaching how to teach </a:t>
            </a:r>
            <a:endParaRPr lang="en-US" sz="2300" kern="1200">
              <a:solidFill>
                <a:schemeClr val="tx1"/>
              </a:solidFill>
              <a:latin typeface="+mn-lt"/>
              <a:ea typeface="+mn-ea"/>
              <a:cs typeface="Calibri"/>
            </a:endParaRPr>
          </a:p>
          <a:p>
            <a:pPr marL="987552" lvl="1" indent="-329184" defTabSz="877824">
              <a:spcBef>
                <a:spcPts val="480"/>
              </a:spcBef>
            </a:pPr>
            <a:r>
              <a:rPr lang="en-US" sz="2300" kern="1200">
                <a:solidFill>
                  <a:schemeClr val="tx1"/>
                </a:solidFill>
                <a:latin typeface="+mn-lt"/>
                <a:ea typeface="+mn-lt"/>
                <a:cs typeface="+mn-lt"/>
              </a:rPr>
              <a:t>Completion of the introduction workshop is required before enrolling </a:t>
            </a:r>
            <a:endParaRPr lang="en-US" sz="2300" kern="1200">
              <a:solidFill>
                <a:schemeClr val="tx1"/>
              </a:solidFill>
              <a:latin typeface="+mn-lt"/>
              <a:ea typeface="+mn-ea"/>
              <a:cs typeface="Calibri"/>
            </a:endParaRPr>
          </a:p>
          <a:p>
            <a:pPr marL="987552" lvl="1" indent="-329184" defTabSz="877824">
              <a:spcBef>
                <a:spcPts val="480"/>
              </a:spcBef>
            </a:pPr>
            <a:r>
              <a:rPr lang="en-US" sz="2300" kern="1200">
                <a:solidFill>
                  <a:schemeClr val="tx1"/>
                </a:solidFill>
                <a:latin typeface="+mn-lt"/>
                <a:ea typeface="+mn-lt"/>
                <a:cs typeface="+mn-lt"/>
              </a:rPr>
              <a:t>Will occur at the CPQI conference </a:t>
            </a:r>
            <a:endParaRPr lang="en-US" sz="2300" kern="1200">
              <a:solidFill>
                <a:schemeClr val="tx1"/>
              </a:solidFill>
              <a:latin typeface="+mn-lt"/>
              <a:ea typeface="+mn-ea"/>
              <a:cs typeface="Calibri"/>
            </a:endParaRPr>
          </a:p>
          <a:p>
            <a:endParaRPr lang="en-US" sz="1700"/>
          </a:p>
        </p:txBody>
      </p:sp>
      <p:sp>
        <p:nvSpPr>
          <p:cNvPr id="5" name="TextBox 4">
            <a:extLst>
              <a:ext uri="{FF2B5EF4-FFF2-40B4-BE49-F238E27FC236}">
                <a16:creationId xmlns:a16="http://schemas.microsoft.com/office/drawing/2014/main" id="{931A6589-65D5-159A-CCCC-7B9533751398}"/>
              </a:ext>
            </a:extLst>
          </p:cNvPr>
          <p:cNvSpPr txBox="1"/>
          <p:nvPr/>
        </p:nvSpPr>
        <p:spPr>
          <a:xfrm>
            <a:off x="838200" y="1940322"/>
            <a:ext cx="5245544" cy="3945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77824">
              <a:spcAft>
                <a:spcPts val="600"/>
              </a:spcAft>
              <a:defRPr/>
            </a:pPr>
            <a:r>
              <a:rPr lang="en-US" sz="2304" b="1" kern="1200">
                <a:solidFill>
                  <a:prstClr val="black"/>
                </a:solidFill>
                <a:latin typeface="Calibri" panose="020F0502020204030204"/>
                <a:ea typeface="+mn-ea"/>
                <a:cs typeface="Segoe UI"/>
              </a:rPr>
              <a:t>Introduction to Point-of-Care Ultrasound Workshop:</a:t>
            </a:r>
            <a:r>
              <a:rPr lang="en-US" sz="2304" kern="1200">
                <a:solidFill>
                  <a:prstClr val="black"/>
                </a:solidFill>
                <a:latin typeface="Calibri" panose="020F0502020204030204"/>
                <a:ea typeface="+mn-ea"/>
                <a:cs typeface="Segoe UI"/>
              </a:rPr>
              <a:t>​</a:t>
            </a:r>
          </a:p>
          <a:p>
            <a:pPr marL="781812" lvl="1" indent="-342900" defTabSz="877824">
              <a:spcAft>
                <a:spcPts val="600"/>
              </a:spcAft>
              <a:buFont typeface="Arial" panose="020B0604020202020204" pitchFamily="34" charset="0"/>
              <a:buChar char="•"/>
              <a:defRPr/>
            </a:pPr>
            <a:r>
              <a:rPr lang="en-US" sz="2304" kern="1200">
                <a:solidFill>
                  <a:prstClr val="black"/>
                </a:solidFill>
                <a:latin typeface="Calibri" panose="020F0502020204030204"/>
                <a:ea typeface="+mn-ea"/>
                <a:cs typeface="Arial"/>
              </a:rPr>
              <a:t>Basic knowledge foundation of POCUS ​</a:t>
            </a:r>
          </a:p>
          <a:p>
            <a:pPr marL="781812" lvl="1" indent="-342900" defTabSz="877824">
              <a:spcAft>
                <a:spcPts val="600"/>
              </a:spcAft>
              <a:buFont typeface="Arial" panose="020B0604020202020204" pitchFamily="34" charset="0"/>
              <a:buChar char="•"/>
              <a:defRPr/>
            </a:pPr>
            <a:r>
              <a:rPr lang="en-US" sz="2304" kern="1200">
                <a:solidFill>
                  <a:prstClr val="black"/>
                </a:solidFill>
                <a:latin typeface="Calibri" panose="020F0502020204030204"/>
                <a:ea typeface="+mn-ea"/>
                <a:cs typeface="Arial"/>
              </a:rPr>
              <a:t>Focus on Phase 1 implementation of the scope ​</a:t>
            </a:r>
          </a:p>
          <a:p>
            <a:pPr marL="781812" lvl="1" indent="-342900" defTabSz="877824">
              <a:spcAft>
                <a:spcPts val="600"/>
              </a:spcAft>
              <a:buFont typeface="Arial" panose="020B0604020202020204" pitchFamily="34" charset="0"/>
              <a:buChar char="•"/>
              <a:defRPr/>
            </a:pPr>
            <a:r>
              <a:rPr lang="en-US" sz="2304" kern="1200">
                <a:solidFill>
                  <a:prstClr val="black"/>
                </a:solidFill>
                <a:latin typeface="Calibri" panose="020F0502020204030204"/>
                <a:ea typeface="+mn-ea"/>
                <a:cs typeface="Arial"/>
              </a:rPr>
              <a:t>Introduce some Phase 2 application ​</a:t>
            </a:r>
          </a:p>
          <a:p>
            <a:pPr marL="781812" lvl="1" indent="-342900" defTabSz="877824">
              <a:spcAft>
                <a:spcPts val="600"/>
              </a:spcAft>
              <a:buFont typeface="Arial" panose="020B0604020202020204" pitchFamily="34" charset="0"/>
              <a:buChar char="•"/>
              <a:defRPr/>
            </a:pPr>
            <a:r>
              <a:rPr lang="en-US" sz="2304" kern="1200">
                <a:solidFill>
                  <a:prstClr val="black"/>
                </a:solidFill>
                <a:latin typeface="Calibri" panose="020F0502020204030204"/>
                <a:ea typeface="+mn-ea"/>
                <a:cs typeface="Arial"/>
              </a:rPr>
              <a:t>Will occur at the annual conference  ​</a:t>
            </a:r>
            <a:endParaRPr kumimoji="0" lang="en-US" sz="2400" b="0" i="0" u="none" strike="noStrike" kern="1200" cap="none" spc="0" normalizeH="0" baseline="0" noProof="0">
              <a:ln>
                <a:noFill/>
              </a:ln>
              <a:solidFill>
                <a:prstClr val="black"/>
              </a:solidFill>
              <a:effectLst/>
              <a:uLnTx/>
              <a:uFillTx/>
              <a:latin typeface="Calibri" panose="020F0502020204030204"/>
              <a:ea typeface="Calibri"/>
              <a:cs typeface="Arial"/>
            </a:endParaRPr>
          </a:p>
        </p:txBody>
      </p:sp>
    </p:spTree>
    <p:extLst>
      <p:ext uri="{BB962C8B-B14F-4D97-AF65-F5344CB8AC3E}">
        <p14:creationId xmlns:p14="http://schemas.microsoft.com/office/powerpoint/2010/main" val="41406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A0CDEC-EA71-9EB9-EB93-F79681202E62}"/>
              </a:ext>
            </a:extLst>
          </p:cNvPr>
          <p:cNvSpPr>
            <a:spLocks noGrp="1"/>
          </p:cNvSpPr>
          <p:nvPr>
            <p:ph type="title"/>
          </p:nvPr>
        </p:nvSpPr>
        <p:spPr>
          <a:xfrm>
            <a:off x="838200" y="365125"/>
            <a:ext cx="10515600" cy="1325563"/>
          </a:xfrm>
        </p:spPr>
        <p:txBody>
          <a:bodyPr>
            <a:normAutofit/>
          </a:bodyPr>
          <a:lstStyle/>
          <a:p>
            <a:pPr>
              <a:spcBef>
                <a:spcPts val="0"/>
              </a:spcBef>
            </a:pPr>
            <a:r>
              <a:rPr lang="en-US" b="1">
                <a:ea typeface="+mj-lt"/>
                <a:cs typeface="+mj-lt"/>
              </a:rPr>
              <a:t> Workshops </a:t>
            </a:r>
            <a:endParaRPr lang="en-US" b="1"/>
          </a:p>
          <a:p>
            <a:endParaRPr lang="en-US">
              <a:cs typeface="Calibri Ligh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20BDEEA-8DEF-4E4B-BB7C-50815B0DAED9}"/>
              </a:ext>
            </a:extLst>
          </p:cNvPr>
          <p:cNvSpPr>
            <a:spLocks noGrp="1"/>
          </p:cNvSpPr>
          <p:nvPr>
            <p:ph idx="1"/>
          </p:nvPr>
        </p:nvSpPr>
        <p:spPr>
          <a:xfrm>
            <a:off x="1120690" y="1477282"/>
            <a:ext cx="10515600" cy="4351338"/>
          </a:xfrm>
        </p:spPr>
        <p:txBody>
          <a:bodyPr vert="horz" lIns="91440" tIns="45720" rIns="91440" bIns="45720" rtlCol="0">
            <a:normAutofit lnSpcReduction="10000"/>
          </a:bodyPr>
          <a:lstStyle/>
          <a:p>
            <a:pPr marL="457200" lvl="1" indent="0">
              <a:buNone/>
            </a:pPr>
            <a:r>
              <a:rPr lang="en-US" sz="2800" b="1" dirty="0">
                <a:ea typeface="+mn-lt"/>
                <a:cs typeface="+mn-lt"/>
              </a:rPr>
              <a:t>Point-of-Care Ultrasound Educator Workshop: </a:t>
            </a:r>
            <a:endParaRPr lang="en-US" sz="2800" dirty="0">
              <a:cs typeface="Calibri" panose="020F0502020204030204"/>
            </a:endParaRPr>
          </a:p>
          <a:p>
            <a:pPr lvl="2"/>
            <a:r>
              <a:rPr lang="en-US" sz="2400" dirty="0">
                <a:ea typeface="+mn-lt"/>
                <a:cs typeface="+mn-lt"/>
              </a:rPr>
              <a:t>The goal of this workshop is to discuss POCUS education and how to integrate this into your residency program and how to become a more effective POCUS teacher</a:t>
            </a:r>
          </a:p>
          <a:p>
            <a:pPr lvl="2"/>
            <a:r>
              <a:rPr lang="en-US" sz="2400" dirty="0">
                <a:ea typeface="+mn-lt"/>
                <a:cs typeface="+mn-lt"/>
              </a:rPr>
              <a:t>Example topics: </a:t>
            </a:r>
            <a:endParaRPr lang="en-US" sz="2400" dirty="0">
              <a:cs typeface="Calibri"/>
            </a:endParaRPr>
          </a:p>
          <a:p>
            <a:pPr lvl="3">
              <a:buFont typeface="Courier New" panose="02070309020205020404" pitchFamily="49" charset="0"/>
              <a:buChar char="o"/>
            </a:pPr>
            <a:r>
              <a:rPr lang="en-US" sz="2000" dirty="0">
                <a:ea typeface="+mn-lt"/>
                <a:cs typeface="+mn-lt"/>
              </a:rPr>
              <a:t>First steps to integrating POCUS into your program </a:t>
            </a:r>
            <a:endParaRPr lang="en-US" sz="2000" dirty="0">
              <a:cs typeface="Calibri"/>
            </a:endParaRPr>
          </a:p>
          <a:p>
            <a:pPr lvl="3">
              <a:buFont typeface="Courier New" panose="02070309020205020404" pitchFamily="49" charset="0"/>
              <a:buChar char="o"/>
            </a:pPr>
            <a:r>
              <a:rPr lang="en-US" sz="2000" dirty="0">
                <a:ea typeface="+mn-lt"/>
                <a:cs typeface="+mn-lt"/>
              </a:rPr>
              <a:t>How to teach image acquisition and interpretation</a:t>
            </a:r>
            <a:endParaRPr lang="en-US" sz="2000" dirty="0">
              <a:cs typeface="Calibri"/>
            </a:endParaRPr>
          </a:p>
          <a:p>
            <a:pPr lvl="3">
              <a:buFont typeface="Courier New" panose="02070309020205020404" pitchFamily="49" charset="0"/>
              <a:buChar char="o"/>
            </a:pPr>
            <a:r>
              <a:rPr lang="en-US" sz="2000" dirty="0">
                <a:ea typeface="+mn-lt"/>
                <a:cs typeface="+mn-lt"/>
              </a:rPr>
              <a:t>How to grow your POCUS Program</a:t>
            </a:r>
            <a:endParaRPr lang="en-US" sz="2000" dirty="0">
              <a:cs typeface="Calibri"/>
            </a:endParaRPr>
          </a:p>
          <a:p>
            <a:pPr lvl="3">
              <a:buFont typeface="Courier New" panose="02070309020205020404" pitchFamily="49" charset="0"/>
              <a:buChar char="o"/>
            </a:pPr>
            <a:r>
              <a:rPr lang="en-US" sz="2000" dirty="0">
                <a:ea typeface="+mn-lt"/>
                <a:cs typeface="+mn-lt"/>
              </a:rPr>
              <a:t>Tips on getting an ultrasound machine/overview of the machines  </a:t>
            </a:r>
            <a:endParaRPr lang="en-US" sz="2000" dirty="0">
              <a:cs typeface="Calibri"/>
            </a:endParaRPr>
          </a:p>
          <a:p>
            <a:pPr lvl="3">
              <a:buFont typeface="Courier New" panose="02070309020205020404" pitchFamily="49" charset="0"/>
              <a:buChar char="o"/>
            </a:pPr>
            <a:r>
              <a:rPr lang="en-US" sz="2000" dirty="0">
                <a:ea typeface="+mn-lt"/>
                <a:cs typeface="+mn-lt"/>
              </a:rPr>
              <a:t>Billing and Credentialling </a:t>
            </a:r>
            <a:endParaRPr lang="en-US" sz="2000" dirty="0">
              <a:cs typeface="Calibri"/>
            </a:endParaRPr>
          </a:p>
          <a:p>
            <a:pPr lvl="2"/>
            <a:r>
              <a:rPr lang="en-US" sz="2400" dirty="0">
                <a:ea typeface="+mn-lt"/>
                <a:cs typeface="+mn-lt"/>
              </a:rPr>
              <a:t>Virtual workshop offering</a:t>
            </a:r>
            <a:endParaRPr lang="en-US" sz="2400" dirty="0">
              <a:cs typeface="Calibri"/>
            </a:endParaRPr>
          </a:p>
          <a:p>
            <a:pPr lvl="3">
              <a:buFont typeface="Courier New" panose="02070309020205020404" pitchFamily="49" charset="0"/>
              <a:buChar char="o"/>
            </a:pPr>
            <a:r>
              <a:rPr lang="en-US" sz="2000" dirty="0">
                <a:cs typeface="Calibri"/>
              </a:rPr>
              <a:t>8-hour course</a:t>
            </a:r>
          </a:p>
          <a:p>
            <a:pPr lvl="3">
              <a:buFont typeface="Courier New" panose="02070309020205020404" pitchFamily="49" charset="0"/>
              <a:buChar char="o"/>
            </a:pPr>
            <a:r>
              <a:rPr lang="en-US" sz="2000" dirty="0">
                <a:cs typeface="Calibri"/>
              </a:rPr>
              <a:t>Winter/early spring  </a:t>
            </a:r>
          </a:p>
          <a:p>
            <a:endParaRPr lang="en-US" dirty="0">
              <a:cs typeface="Calibri"/>
            </a:endParaRPr>
          </a:p>
        </p:txBody>
      </p:sp>
    </p:spTree>
    <p:extLst>
      <p:ext uri="{BB962C8B-B14F-4D97-AF65-F5344CB8AC3E}">
        <p14:creationId xmlns:p14="http://schemas.microsoft.com/office/powerpoint/2010/main" val="2519292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A0CDEC-EA71-9EB9-EB93-F79681202E6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b="1" kern="1200" dirty="0">
                <a:solidFill>
                  <a:schemeClr val="tx1"/>
                </a:solidFill>
                <a:latin typeface="+mj-lt"/>
                <a:ea typeface="+mj-ea"/>
                <a:cs typeface="+mj-cs"/>
              </a:rPr>
              <a:t>Modules</a:t>
            </a:r>
          </a:p>
        </p:txBody>
      </p:sp>
      <p:sp>
        <p:nvSpPr>
          <p:cNvPr id="3" name="Content Placeholder 2">
            <a:extLst>
              <a:ext uri="{FF2B5EF4-FFF2-40B4-BE49-F238E27FC236}">
                <a16:creationId xmlns:a16="http://schemas.microsoft.com/office/drawing/2014/main" id="{020BDEEA-8DEF-4E4B-BB7C-50815B0DAED9}"/>
              </a:ext>
            </a:extLst>
          </p:cNvPr>
          <p:cNvSpPr>
            <a:spLocks noGrp="1"/>
          </p:cNvSpPr>
          <p:nvPr>
            <p:ph sz="half" idx="1"/>
          </p:nvPr>
        </p:nvSpPr>
        <p:spPr>
          <a:xfrm>
            <a:off x="838200" y="1825625"/>
            <a:ext cx="5181600" cy="4351338"/>
          </a:xfrm>
        </p:spPr>
        <p:txBody>
          <a:bodyPr vert="horz" lIns="91440" tIns="45720" rIns="91440" bIns="45720" rtlCol="0" anchor="t">
            <a:normAutofit lnSpcReduction="10000"/>
          </a:bodyPr>
          <a:lstStyle/>
          <a:p>
            <a:r>
              <a:rPr lang="en-US" kern="1200" dirty="0">
                <a:solidFill>
                  <a:schemeClr val="tx1"/>
                </a:solidFill>
                <a:latin typeface="+mn-lt"/>
                <a:ea typeface="+mn-ea"/>
                <a:cs typeface="Calibri"/>
              </a:rPr>
              <a:t>Roughly </a:t>
            </a:r>
            <a:r>
              <a:rPr lang="en-US" dirty="0">
                <a:cs typeface="Calibri"/>
              </a:rPr>
              <a:t>30-45 </a:t>
            </a:r>
            <a:r>
              <a:rPr lang="en-US" kern="1200" dirty="0">
                <a:solidFill>
                  <a:schemeClr val="tx1"/>
                </a:solidFill>
                <a:latin typeface="+mn-lt"/>
                <a:ea typeface="+mn-ea"/>
                <a:cs typeface="Calibri"/>
              </a:rPr>
              <a:t>mins per module </a:t>
            </a:r>
          </a:p>
          <a:p>
            <a:r>
              <a:rPr lang="en-US" kern="1200" dirty="0">
                <a:solidFill>
                  <a:schemeClr val="tx1"/>
                </a:solidFill>
                <a:latin typeface="+mn-lt"/>
                <a:ea typeface="+mn-ea"/>
                <a:cs typeface="Calibri"/>
              </a:rPr>
              <a:t>Mix of videos and text with embedded knowledge questions </a:t>
            </a:r>
          </a:p>
          <a:p>
            <a:r>
              <a:rPr lang="en-US" dirty="0">
                <a:cs typeface="Calibri"/>
              </a:rPr>
              <a:t>10</a:t>
            </a:r>
            <a:r>
              <a:rPr lang="en-US" sz="2800" kern="1200" dirty="0">
                <a:solidFill>
                  <a:schemeClr val="tx1"/>
                </a:solidFill>
                <a:latin typeface="+mn-lt"/>
                <a:ea typeface="+mn-ea"/>
                <a:cs typeface="Calibri"/>
              </a:rPr>
              <a:t> modules focused on </a:t>
            </a:r>
            <a:r>
              <a:rPr lang="en-US" sz="2800" i="1" kern="1200" dirty="0">
                <a:solidFill>
                  <a:schemeClr val="tx1"/>
                </a:solidFill>
                <a:latin typeface="+mn-lt"/>
                <a:ea typeface="+mn-ea"/>
                <a:cs typeface="Calibri"/>
              </a:rPr>
              <a:t>clinical cases</a:t>
            </a:r>
            <a:r>
              <a:rPr lang="en-US" sz="2800" kern="1200" dirty="0">
                <a:solidFill>
                  <a:schemeClr val="tx1"/>
                </a:solidFill>
                <a:latin typeface="+mn-lt"/>
                <a:ea typeface="+mn-ea"/>
                <a:cs typeface="Calibri"/>
              </a:rPr>
              <a:t> of core POCUS modalities</a:t>
            </a:r>
            <a:endParaRPr lang="en-US" kern="1200" dirty="0">
              <a:solidFill>
                <a:schemeClr val="tx1"/>
              </a:solidFill>
              <a:latin typeface="+mn-lt"/>
              <a:ea typeface="+mn-ea"/>
              <a:cs typeface="Calibri"/>
            </a:endParaRPr>
          </a:p>
          <a:p>
            <a:pPr lvl="1"/>
            <a:r>
              <a:rPr lang="en-US" dirty="0">
                <a:latin typeface="Calibri" panose="020F0502020204030204" pitchFamily="34" charset="0"/>
              </a:rPr>
              <a:t>Introduction, Cardiac, Pulmonary, OB/GYN, Musculoskeletal, Soft Tissue, Abdominal Aorta, Deep Venous System in the Leg, Renal and bladder, and Abdominal (Biliary). </a:t>
            </a:r>
            <a:endParaRPr lang="en-US" dirty="0">
              <a:ea typeface="+mn-lt"/>
              <a:cs typeface="+mn-lt"/>
            </a:endParaRPr>
          </a:p>
          <a:p>
            <a:endParaRPr lang="en-US" kern="1200" dirty="0">
              <a:solidFill>
                <a:schemeClr val="tx1"/>
              </a:solidFill>
              <a:latin typeface="+mn-lt"/>
              <a:ea typeface="+mn-ea"/>
              <a:cs typeface="Calibri"/>
            </a:endParaRPr>
          </a:p>
          <a:p>
            <a:endParaRPr lang="en-US" dirty="0">
              <a:cs typeface="Calibri"/>
            </a:endParaRPr>
          </a:p>
        </p:txBody>
      </p:sp>
      <p:sp>
        <p:nvSpPr>
          <p:cNvPr id="4" name="Content Placeholder 3">
            <a:extLst>
              <a:ext uri="{FF2B5EF4-FFF2-40B4-BE49-F238E27FC236}">
                <a16:creationId xmlns:a16="http://schemas.microsoft.com/office/drawing/2014/main" id="{2011686C-F773-B988-96D1-2F8624DB16FC}"/>
              </a:ext>
            </a:extLst>
          </p:cNvPr>
          <p:cNvSpPr>
            <a:spLocks noGrp="1"/>
          </p:cNvSpPr>
          <p:nvPr>
            <p:ph sz="half" idx="2"/>
          </p:nvPr>
        </p:nvSpPr>
        <p:spPr>
          <a:xfrm>
            <a:off x="6172200" y="1825625"/>
            <a:ext cx="5181600" cy="4351338"/>
          </a:xfrm>
        </p:spPr>
        <p:txBody>
          <a:bodyPr vert="horz" lIns="91440" tIns="45720" rIns="91440" bIns="45720" rtlCol="0" anchor="t">
            <a:normAutofit lnSpcReduction="10000"/>
          </a:bodyPr>
          <a:lstStyle/>
          <a:p>
            <a:r>
              <a:rPr lang="en-US" kern="1200" dirty="0">
                <a:solidFill>
                  <a:schemeClr val="tx1"/>
                </a:solidFill>
                <a:latin typeface="+mn-lt"/>
                <a:ea typeface="+mn-ea"/>
                <a:cs typeface="Calibri"/>
              </a:rPr>
              <a:t>Layout</a:t>
            </a:r>
          </a:p>
          <a:p>
            <a:pPr lvl="1"/>
            <a:r>
              <a:rPr lang="en-US">
                <a:cs typeface="Calibri"/>
              </a:rPr>
              <a:t>P</a:t>
            </a:r>
            <a:r>
              <a:rPr lang="en-US" sz="2400" kern="1200">
                <a:solidFill>
                  <a:schemeClr val="tx1"/>
                </a:solidFill>
                <a:latin typeface="+mn-lt"/>
                <a:ea typeface="+mn-ea"/>
                <a:cs typeface="Calibri"/>
              </a:rPr>
              <a:t>erforming </a:t>
            </a:r>
            <a:r>
              <a:rPr lang="en-US" sz="2400" kern="1200" dirty="0">
                <a:solidFill>
                  <a:schemeClr val="tx1"/>
                </a:solidFill>
                <a:latin typeface="+mn-lt"/>
                <a:ea typeface="+mn-ea"/>
                <a:cs typeface="Calibri"/>
              </a:rPr>
              <a:t>the US examination, </a:t>
            </a:r>
            <a:r>
              <a:rPr lang="en-US" dirty="0">
                <a:cs typeface="Calibri"/>
              </a:rPr>
              <a:t>normal images, and pathology examples</a:t>
            </a:r>
            <a:endParaRPr lang="en-US" sz="2400" kern="1200" dirty="0">
              <a:solidFill>
                <a:schemeClr val="tx1"/>
              </a:solidFill>
              <a:latin typeface="+mn-lt"/>
              <a:ea typeface="+mn-ea"/>
              <a:cs typeface="Calibri"/>
            </a:endParaRPr>
          </a:p>
          <a:p>
            <a:pPr lvl="1"/>
            <a:r>
              <a:rPr lang="en-US" sz="2400" kern="1200" dirty="0">
                <a:solidFill>
                  <a:schemeClr val="tx1"/>
                </a:solidFill>
                <a:latin typeface="+mn-lt"/>
                <a:ea typeface="+mn-ea"/>
                <a:cs typeface="Calibri"/>
              </a:rPr>
              <a:t>Will walk the participant through clinical cases of how POCUS can be used in the examination room</a:t>
            </a:r>
          </a:p>
          <a:p>
            <a:pPr lvl="2"/>
            <a:r>
              <a:rPr lang="en-US" kern="1200" dirty="0">
                <a:solidFill>
                  <a:schemeClr val="tx1"/>
                </a:solidFill>
                <a:latin typeface="+mn-lt"/>
                <a:ea typeface="+mn-ea"/>
                <a:cs typeface="Calibri"/>
              </a:rPr>
              <a:t>Format will be a preceptor teaching a resident POCUS application on a patient</a:t>
            </a:r>
          </a:p>
          <a:p>
            <a:pPr lvl="2"/>
            <a:r>
              <a:rPr lang="en-US" kern="1200" dirty="0">
                <a:solidFill>
                  <a:schemeClr val="tx1"/>
                </a:solidFill>
                <a:latin typeface="+mn-lt"/>
                <a:ea typeface="+mn-ea"/>
                <a:cs typeface="Calibri"/>
              </a:rPr>
              <a:t>Focused on learning how to perform POCUS but also how to effectively teach the modality</a:t>
            </a:r>
          </a:p>
          <a:p>
            <a:pPr lvl="1"/>
            <a:r>
              <a:rPr lang="en-US" dirty="0">
                <a:cs typeface="Calibri"/>
              </a:rPr>
              <a:t>Includes teaching pearls</a:t>
            </a:r>
            <a:endParaRPr lang="en-US" kern="1200" dirty="0">
              <a:solidFill>
                <a:schemeClr val="tx1"/>
              </a:solidFill>
              <a:latin typeface="+mn-lt"/>
              <a:ea typeface="+mn-ea"/>
              <a:cs typeface="Calibri"/>
            </a:endParaRPr>
          </a:p>
          <a:p>
            <a:endParaRPr lang="en-US" dirty="0">
              <a:cs typeface="Calibri" panose="020F0502020204030204"/>
            </a:endParaRPr>
          </a:p>
        </p:txBody>
      </p:sp>
    </p:spTree>
    <p:extLst>
      <p:ext uri="{BB962C8B-B14F-4D97-AF65-F5344CB8AC3E}">
        <p14:creationId xmlns:p14="http://schemas.microsoft.com/office/powerpoint/2010/main" val="169762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06FEA49B-1FFD-766F-0C71-5456BE64AC9C}"/>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a:solidFill>
                  <a:schemeClr val="tx1"/>
                </a:solidFill>
                <a:latin typeface="+mj-lt"/>
                <a:ea typeface="+mj-ea"/>
                <a:cs typeface="+mj-cs"/>
              </a:rPr>
              <a:t>Modules will be free to all STFM members! </a:t>
            </a:r>
            <a:br>
              <a:rPr lang="en-US" sz="6100" kern="1200">
                <a:solidFill>
                  <a:schemeClr val="tx1"/>
                </a:solidFill>
                <a:latin typeface="+mj-lt"/>
                <a:ea typeface="+mj-ea"/>
                <a:cs typeface="+mj-cs"/>
              </a:rPr>
            </a:br>
            <a:endParaRPr lang="en-US" sz="6100" kern="1200">
              <a:solidFill>
                <a:schemeClr val="tx1"/>
              </a:solidFill>
              <a:latin typeface="+mj-lt"/>
              <a:ea typeface="+mj-ea"/>
              <a:cs typeface="+mj-cs"/>
            </a:endParaRPr>
          </a:p>
        </p:txBody>
      </p:sp>
      <p:sp>
        <p:nvSpPr>
          <p:cNvPr id="16" name="Rectangle 15">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837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9EBAC3-ACC3-0456-46D6-1A7EFFAD63A7}"/>
              </a:ext>
            </a:extLst>
          </p:cNvPr>
          <p:cNvSpPr>
            <a:spLocks noGrp="1"/>
          </p:cNvSpPr>
          <p:nvPr>
            <p:ph type="title"/>
          </p:nvPr>
        </p:nvSpPr>
        <p:spPr>
          <a:xfrm>
            <a:off x="621792" y="1161288"/>
            <a:ext cx="3602736" cy="4526280"/>
          </a:xfrm>
        </p:spPr>
        <p:txBody>
          <a:bodyPr>
            <a:normAutofit/>
          </a:bodyPr>
          <a:lstStyle/>
          <a:p>
            <a:r>
              <a:rPr lang="en-US" sz="5400">
                <a:ea typeface="+mj-lt"/>
                <a:cs typeface="+mj-lt"/>
              </a:rPr>
              <a:t>Mentorship</a:t>
            </a:r>
            <a:r>
              <a:rPr lang="en-US" sz="5400" b="1">
                <a:ea typeface="+mj-lt"/>
                <a:cs typeface="+mj-lt"/>
              </a:rPr>
              <a:t> </a:t>
            </a:r>
            <a:endParaRPr lang="en-US" sz="5400"/>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CB007C0-7C25-59A7-F53F-B5EC36C9DAB8}"/>
              </a:ext>
            </a:extLst>
          </p:cNvPr>
          <p:cNvSpPr>
            <a:spLocks noGrp="1"/>
          </p:cNvSpPr>
          <p:nvPr>
            <p:ph idx="1"/>
          </p:nvPr>
        </p:nvSpPr>
        <p:spPr>
          <a:xfrm>
            <a:off x="5305255" y="1476974"/>
            <a:ext cx="6264954" cy="4992624"/>
          </a:xfrm>
        </p:spPr>
        <p:txBody>
          <a:bodyPr vert="horz" lIns="91440" tIns="45720" rIns="91440" bIns="45720" rtlCol="0" anchor="ctr">
            <a:normAutofit/>
          </a:bodyPr>
          <a:lstStyle/>
          <a:p>
            <a:pPr marL="0" indent="0" fontAlgn="base">
              <a:buNone/>
            </a:pPr>
            <a:r>
              <a:rPr lang="en-US" sz="3200" b="0" i="0" dirty="0">
                <a:effectLst/>
                <a:latin typeface="Calibri" panose="020F0502020204030204" pitchFamily="34" charset="0"/>
              </a:rPr>
              <a:t>Each core faculty member will serve as a mentor to guide participants through th</a:t>
            </a:r>
            <a:r>
              <a:rPr lang="en-US" sz="3200" dirty="0">
                <a:latin typeface="Calibri" panose="020F0502020204030204" pitchFamily="34" charset="0"/>
              </a:rPr>
              <a:t>e program</a:t>
            </a:r>
          </a:p>
          <a:p>
            <a:pPr marL="0" indent="0" fontAlgn="base">
              <a:buNone/>
            </a:pPr>
            <a:r>
              <a:rPr lang="en-US" sz="3200" dirty="0">
                <a:latin typeface="Calibri" panose="020F0502020204030204" pitchFamily="34" charset="0"/>
              </a:rPr>
              <a:t> </a:t>
            </a:r>
          </a:p>
          <a:p>
            <a:pPr marL="0" indent="0" fontAlgn="base">
              <a:buNone/>
            </a:pPr>
            <a:r>
              <a:rPr lang="en-US" sz="3200" b="0" i="0" u="sng" dirty="0">
                <a:effectLst/>
                <a:latin typeface="Calibri" panose="020F0502020204030204" pitchFamily="34" charset="0"/>
              </a:rPr>
              <a:t>Roles:</a:t>
            </a:r>
          </a:p>
          <a:p>
            <a:pPr lvl="1" fontAlgn="base"/>
            <a:r>
              <a:rPr lang="en-US" sz="3200" dirty="0">
                <a:latin typeface="Calibri" panose="020F0502020204030204" pitchFamily="34" charset="0"/>
              </a:rPr>
              <a:t>Point of contact for participants </a:t>
            </a:r>
          </a:p>
          <a:p>
            <a:pPr lvl="1" fontAlgn="base"/>
            <a:r>
              <a:rPr lang="en-US" sz="3200" b="0" i="0" dirty="0">
                <a:effectLst/>
                <a:latin typeface="Calibri" panose="020F0502020204030204" pitchFamily="34" charset="0"/>
              </a:rPr>
              <a:t>Facilitate ongoing communication</a:t>
            </a:r>
            <a:endParaRPr lang="en-US" sz="2000" b="0" i="0" dirty="0">
              <a:effectLst/>
              <a:latin typeface="Calibri" panose="020F0502020204030204" pitchFamily="34" charset="0"/>
            </a:endParaRPr>
          </a:p>
          <a:p>
            <a:pPr marL="0" indent="0">
              <a:buNone/>
            </a:pPr>
            <a:endParaRPr lang="en-US" sz="2000" dirty="0">
              <a:cs typeface="Calibri"/>
            </a:endParaRPr>
          </a:p>
        </p:txBody>
      </p:sp>
    </p:spTree>
    <p:extLst>
      <p:ext uri="{BB962C8B-B14F-4D97-AF65-F5344CB8AC3E}">
        <p14:creationId xmlns:p14="http://schemas.microsoft.com/office/powerpoint/2010/main" val="3779744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9EBAC3-ACC3-0456-46D6-1A7EFFAD63A7}"/>
              </a:ext>
            </a:extLst>
          </p:cNvPr>
          <p:cNvSpPr>
            <a:spLocks noGrp="1"/>
          </p:cNvSpPr>
          <p:nvPr>
            <p:ph type="title"/>
          </p:nvPr>
        </p:nvSpPr>
        <p:spPr>
          <a:xfrm>
            <a:off x="621792" y="1161288"/>
            <a:ext cx="3602736" cy="4526280"/>
          </a:xfrm>
        </p:spPr>
        <p:txBody>
          <a:bodyPr>
            <a:normAutofit/>
          </a:bodyPr>
          <a:lstStyle/>
          <a:p>
            <a:r>
              <a:rPr lang="en-US" sz="5400">
                <a:ea typeface="+mj-lt"/>
                <a:cs typeface="+mj-lt"/>
              </a:rPr>
              <a:t>Education Review</a:t>
            </a:r>
            <a:endParaRPr lang="en-US" sz="5400"/>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CB007C0-7C25-59A7-F53F-B5EC36C9DAB8}"/>
              </a:ext>
            </a:extLst>
          </p:cNvPr>
          <p:cNvSpPr>
            <a:spLocks noGrp="1"/>
          </p:cNvSpPr>
          <p:nvPr>
            <p:ph idx="1"/>
          </p:nvPr>
        </p:nvSpPr>
        <p:spPr>
          <a:xfrm>
            <a:off x="5434149" y="932688"/>
            <a:ext cx="5916603" cy="4992624"/>
          </a:xfrm>
        </p:spPr>
        <p:txBody>
          <a:bodyPr anchor="ctr">
            <a:normAutofit/>
          </a:bodyPr>
          <a:lstStyle/>
          <a:p>
            <a:pPr>
              <a:spcBef>
                <a:spcPts val="0"/>
              </a:spcBef>
              <a:spcAft>
                <a:spcPts val="600"/>
              </a:spcAft>
            </a:pPr>
            <a:r>
              <a:rPr lang="en-US" sz="2400" dirty="0">
                <a:effectLst/>
                <a:ea typeface="Calibri" panose="020F0502020204030204" pitchFamily="34" charset="0"/>
                <a:cs typeface="Arial"/>
              </a:rPr>
              <a:t>2-hour session</a:t>
            </a:r>
          </a:p>
          <a:p>
            <a:pPr>
              <a:spcBef>
                <a:spcPts val="0"/>
              </a:spcBef>
              <a:spcAft>
                <a:spcPts val="600"/>
              </a:spcAft>
            </a:pPr>
            <a:r>
              <a:rPr lang="en-US" sz="2400" dirty="0">
                <a:ea typeface="Calibri" panose="020F0502020204030204" pitchFamily="34" charset="0"/>
                <a:cs typeface="Arial"/>
              </a:rPr>
              <a:t>Virtual group session (Zoom format)</a:t>
            </a:r>
            <a:endParaRPr lang="en-US" sz="2400" dirty="0">
              <a:effectLst/>
              <a:ea typeface="Calibri" panose="020F0502020204030204" pitchFamily="34" charset="0"/>
              <a:cs typeface="Arial"/>
            </a:endParaRPr>
          </a:p>
          <a:p>
            <a:pPr>
              <a:spcBef>
                <a:spcPts val="0"/>
              </a:spcBef>
              <a:spcAft>
                <a:spcPts val="600"/>
              </a:spcAft>
            </a:pPr>
            <a:r>
              <a:rPr lang="en-US" sz="2400" dirty="0">
                <a:ea typeface="Calibri" panose="020F0502020204030204" pitchFamily="34" charset="0"/>
                <a:cs typeface="Arial"/>
              </a:rPr>
              <a:t>Each</a:t>
            </a:r>
            <a:r>
              <a:rPr lang="en-US" sz="2400" dirty="0">
                <a:effectLst/>
                <a:ea typeface="Calibri" panose="020F0502020204030204" pitchFamily="34" charset="0"/>
                <a:cs typeface="Arial"/>
              </a:rPr>
              <a:t> session will have a POCUS modality as the topic (</a:t>
            </a:r>
            <a:r>
              <a:rPr lang="en-US" sz="2400" dirty="0" err="1">
                <a:effectLst/>
                <a:ea typeface="Calibri" panose="020F0502020204030204" pitchFamily="34" charset="0"/>
                <a:cs typeface="Arial"/>
              </a:rPr>
              <a:t>i.e</a:t>
            </a:r>
            <a:r>
              <a:rPr lang="en-US" sz="2400" dirty="0">
                <a:effectLst/>
                <a:ea typeface="Calibri" panose="020F0502020204030204" pitchFamily="34" charset="0"/>
                <a:cs typeface="Arial"/>
              </a:rPr>
              <a:t> cardiac, pulmonary, etc.)</a:t>
            </a:r>
            <a:r>
              <a:rPr lang="en-US" sz="2400" dirty="0">
                <a:ea typeface="Calibri" panose="020F0502020204030204" pitchFamily="34" charset="0"/>
                <a:cs typeface="Arial"/>
              </a:rPr>
              <a:t> </a:t>
            </a:r>
            <a:endParaRPr lang="en-US" sz="2400" dirty="0">
              <a:effectLst/>
              <a:ea typeface="Calibri" panose="020F0502020204030204" pitchFamily="34" charset="0"/>
              <a:cs typeface="Arial" panose="020B0604020202020204" pitchFamily="34" charset="0"/>
            </a:endParaRPr>
          </a:p>
          <a:p>
            <a:pPr>
              <a:spcBef>
                <a:spcPts val="0"/>
              </a:spcBef>
              <a:spcAft>
                <a:spcPts val="600"/>
              </a:spcAft>
            </a:pPr>
            <a:r>
              <a:rPr lang="en-US" sz="2400" dirty="0">
                <a:ea typeface="Calibri" panose="020F0502020204030204" pitchFamily="34" charset="0"/>
                <a:cs typeface="Arial"/>
              </a:rPr>
              <a:t>Modeled as a “pass the pointer” format where participants will provide the images from their personal portfolio </a:t>
            </a:r>
            <a:endParaRPr lang="en-US" sz="2400" dirty="0">
              <a:ea typeface="Calibri" panose="020F0502020204030204" pitchFamily="34" charset="0"/>
              <a:cs typeface="Arial" panose="020B0604020202020204" pitchFamily="34" charset="0"/>
            </a:endParaRPr>
          </a:p>
          <a:p>
            <a:pPr>
              <a:spcBef>
                <a:spcPts val="0"/>
              </a:spcBef>
              <a:spcAft>
                <a:spcPts val="600"/>
              </a:spcAft>
            </a:pPr>
            <a:r>
              <a:rPr lang="en-US" sz="2400" dirty="0">
                <a:effectLst/>
                <a:ea typeface="Calibri" panose="020F0502020204030204" pitchFamily="34" charset="0"/>
                <a:cs typeface="Arial"/>
              </a:rPr>
              <a:t>Equip partici</a:t>
            </a:r>
            <a:r>
              <a:rPr lang="en-US" sz="2400" dirty="0">
                <a:ea typeface="Calibri" panose="020F0502020204030204" pitchFamily="34" charset="0"/>
                <a:cs typeface="Arial"/>
              </a:rPr>
              <a:t>pants with the skills with running an image review and for them to get feedback on their images </a:t>
            </a:r>
            <a:endParaRPr lang="en-US" sz="2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3079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9EBAC3-ACC3-0456-46D6-1A7EFFAD63A7}"/>
              </a:ext>
            </a:extLst>
          </p:cNvPr>
          <p:cNvSpPr>
            <a:spLocks noGrp="1"/>
          </p:cNvSpPr>
          <p:nvPr>
            <p:ph type="title"/>
          </p:nvPr>
        </p:nvSpPr>
        <p:spPr>
          <a:xfrm>
            <a:off x="621792" y="1161288"/>
            <a:ext cx="3602736" cy="4526280"/>
          </a:xfrm>
        </p:spPr>
        <p:txBody>
          <a:bodyPr>
            <a:normAutofit/>
          </a:bodyPr>
          <a:lstStyle/>
          <a:p>
            <a:r>
              <a:rPr lang="en-US" sz="5400">
                <a:ea typeface="+mj-lt"/>
                <a:cs typeface="+mj-lt"/>
              </a:rPr>
              <a:t>Image Portfolio Review</a:t>
            </a:r>
            <a:endParaRPr lang="en-US" sz="5400"/>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CB007C0-7C25-59A7-F53F-B5EC36C9DAB8}"/>
              </a:ext>
            </a:extLst>
          </p:cNvPr>
          <p:cNvSpPr>
            <a:spLocks noGrp="1"/>
          </p:cNvSpPr>
          <p:nvPr>
            <p:ph idx="1"/>
          </p:nvPr>
        </p:nvSpPr>
        <p:spPr>
          <a:xfrm>
            <a:off x="5434149" y="932687"/>
            <a:ext cx="6136059" cy="5446341"/>
          </a:xfrm>
        </p:spPr>
        <p:txBody>
          <a:bodyPr anchor="ctr">
            <a:normAutofit fontScale="92500" lnSpcReduction="10000"/>
          </a:bodyPr>
          <a:lstStyle/>
          <a:p>
            <a:pPr rtl="0" fontAlgn="base">
              <a:buFont typeface="Arial" panose="020B0604020202020204" pitchFamily="34" charset="0"/>
              <a:buChar char="•"/>
            </a:pPr>
            <a:r>
              <a:rPr lang="en-US" b="0" i="0" dirty="0">
                <a:effectLst/>
                <a:latin typeface="Calibri" panose="020F0502020204030204" pitchFamily="34" charset="0"/>
              </a:rPr>
              <a:t>Participants will upload images via Dropbox for faulty to review and give feedback.  </a:t>
            </a:r>
          </a:p>
          <a:p>
            <a:pPr rtl="0" fontAlgn="base">
              <a:buFont typeface="Arial" panose="020B0604020202020204" pitchFamily="34" charset="0"/>
              <a:buChar char="•"/>
            </a:pPr>
            <a:endParaRPr lang="en-US" b="0" i="0" dirty="0">
              <a:effectLst/>
              <a:latin typeface="Calibri" panose="020F0502020204030204" pitchFamily="34" charset="0"/>
            </a:endParaRPr>
          </a:p>
          <a:p>
            <a:pPr rtl="0" fontAlgn="base">
              <a:buFont typeface="Arial" panose="020B0604020202020204" pitchFamily="34" charset="0"/>
              <a:buChar char="•"/>
            </a:pPr>
            <a:r>
              <a:rPr lang="en-US" b="0" i="0" dirty="0">
                <a:effectLst/>
                <a:latin typeface="Calibri" panose="020F0502020204030204" pitchFamily="34" charset="0"/>
              </a:rPr>
              <a:t>Participants will need to upload studies in six of the nine content areas</a:t>
            </a:r>
          </a:p>
          <a:p>
            <a:pPr marL="914400" lvl="1" indent="-457200" fontAlgn="base">
              <a:buFont typeface="+mj-lt"/>
              <a:buAutoNum type="arabicPeriod"/>
            </a:pPr>
            <a:r>
              <a:rPr lang="en-US" b="0" i="0" dirty="0">
                <a:effectLst/>
                <a:latin typeface="Calibri" panose="020F0502020204030204" pitchFamily="34" charset="0"/>
              </a:rPr>
              <a:t>Cardiac</a:t>
            </a:r>
          </a:p>
          <a:p>
            <a:pPr marL="914400" lvl="1" indent="-457200" fontAlgn="base">
              <a:buFont typeface="+mj-lt"/>
              <a:buAutoNum type="arabicPeriod"/>
            </a:pPr>
            <a:r>
              <a:rPr lang="en-US" dirty="0">
                <a:latin typeface="Calibri" panose="020F0502020204030204" pitchFamily="34" charset="0"/>
              </a:rPr>
              <a:t>P</a:t>
            </a:r>
            <a:r>
              <a:rPr lang="en-US" b="0" i="0" dirty="0">
                <a:effectLst/>
                <a:latin typeface="Calibri" panose="020F0502020204030204" pitchFamily="34" charset="0"/>
              </a:rPr>
              <a:t>ulmonary</a:t>
            </a:r>
          </a:p>
          <a:p>
            <a:pPr marL="914400" lvl="1" indent="-457200" fontAlgn="base">
              <a:buFont typeface="+mj-lt"/>
              <a:buAutoNum type="arabicPeriod"/>
            </a:pPr>
            <a:r>
              <a:rPr lang="en-US" b="0" i="0" dirty="0">
                <a:effectLst/>
                <a:latin typeface="Calibri" panose="020F0502020204030204" pitchFamily="34" charset="0"/>
              </a:rPr>
              <a:t>OB/GYN</a:t>
            </a:r>
          </a:p>
          <a:p>
            <a:pPr marL="914400" lvl="1" indent="-457200" fontAlgn="base">
              <a:buFont typeface="+mj-lt"/>
              <a:buAutoNum type="arabicPeriod"/>
            </a:pPr>
            <a:r>
              <a:rPr lang="en-US" b="0" i="0" dirty="0">
                <a:effectLst/>
                <a:latin typeface="Calibri" panose="020F0502020204030204" pitchFamily="34" charset="0"/>
              </a:rPr>
              <a:t>Musculoskeletal</a:t>
            </a:r>
          </a:p>
          <a:p>
            <a:pPr marL="914400" lvl="1" indent="-457200" fontAlgn="base">
              <a:buFont typeface="+mj-lt"/>
              <a:buAutoNum type="arabicPeriod"/>
            </a:pPr>
            <a:r>
              <a:rPr lang="en-US" b="0" i="0" dirty="0">
                <a:effectLst/>
                <a:latin typeface="Calibri" panose="020F0502020204030204" pitchFamily="34" charset="0"/>
              </a:rPr>
              <a:t>Soft Tissue</a:t>
            </a:r>
          </a:p>
          <a:p>
            <a:pPr marL="914400" lvl="1" indent="-457200" fontAlgn="base">
              <a:buFont typeface="+mj-lt"/>
              <a:buAutoNum type="arabicPeriod"/>
            </a:pPr>
            <a:r>
              <a:rPr lang="en-US" b="0" i="0" dirty="0">
                <a:effectLst/>
                <a:latin typeface="Calibri" panose="020F0502020204030204" pitchFamily="34" charset="0"/>
              </a:rPr>
              <a:t>Abdominal Aorta</a:t>
            </a:r>
          </a:p>
          <a:p>
            <a:pPr marL="914400" lvl="1" indent="-457200" fontAlgn="base">
              <a:buFont typeface="+mj-lt"/>
              <a:buAutoNum type="arabicPeriod"/>
            </a:pPr>
            <a:r>
              <a:rPr lang="en-US" b="0" i="0" dirty="0">
                <a:effectLst/>
                <a:latin typeface="Calibri" panose="020F0502020204030204" pitchFamily="34" charset="0"/>
              </a:rPr>
              <a:t>Deep Venous System in the Leg</a:t>
            </a:r>
          </a:p>
          <a:p>
            <a:pPr marL="914400" lvl="1" indent="-457200" fontAlgn="base">
              <a:buFont typeface="+mj-lt"/>
              <a:buAutoNum type="arabicPeriod"/>
            </a:pPr>
            <a:r>
              <a:rPr lang="en-US" b="0" i="0" dirty="0">
                <a:effectLst/>
                <a:latin typeface="Calibri" panose="020F0502020204030204" pitchFamily="34" charset="0"/>
              </a:rPr>
              <a:t>Renal and bladder</a:t>
            </a:r>
            <a:endParaRPr lang="en-US" dirty="0">
              <a:latin typeface="Calibri" panose="020F0502020204030204" pitchFamily="34" charset="0"/>
            </a:endParaRPr>
          </a:p>
          <a:p>
            <a:pPr marL="914400" lvl="1" indent="-457200" fontAlgn="base">
              <a:buFont typeface="+mj-lt"/>
              <a:buAutoNum type="arabicPeriod"/>
            </a:pPr>
            <a:r>
              <a:rPr lang="en-US" b="0" i="0" dirty="0">
                <a:effectLst/>
                <a:latin typeface="Calibri" panose="020F0502020204030204" pitchFamily="34" charset="0"/>
              </a:rPr>
              <a:t>Abdominal </a:t>
            </a:r>
          </a:p>
          <a:p>
            <a:endParaRPr lang="en-US" sz="2000" dirty="0"/>
          </a:p>
        </p:txBody>
      </p:sp>
    </p:spTree>
    <p:extLst>
      <p:ext uri="{BB962C8B-B14F-4D97-AF65-F5344CB8AC3E}">
        <p14:creationId xmlns:p14="http://schemas.microsoft.com/office/powerpoint/2010/main" val="176792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4608FE-3E3B-C1B1-B098-3DFEA7C78829}"/>
              </a:ext>
            </a:extLst>
          </p:cNvPr>
          <p:cNvSpPr>
            <a:spLocks noGrp="1"/>
          </p:cNvSpPr>
          <p:nvPr>
            <p:ph type="title"/>
          </p:nvPr>
        </p:nvSpPr>
        <p:spPr>
          <a:xfrm>
            <a:off x="635000" y="640823"/>
            <a:ext cx="3418659" cy="5583148"/>
          </a:xfrm>
        </p:spPr>
        <p:txBody>
          <a:bodyPr anchor="ctr">
            <a:normAutofit/>
          </a:bodyPr>
          <a:lstStyle/>
          <a:p>
            <a:r>
              <a:rPr lang="en-US" sz="5400"/>
              <a:t>Objectives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F1AC495-7593-06CC-B83A-A34023A4FB29}"/>
              </a:ext>
            </a:extLst>
          </p:cNvPr>
          <p:cNvGraphicFramePr>
            <a:graphicFrameLocks noGrp="1"/>
          </p:cNvGraphicFramePr>
          <p:nvPr>
            <p:ph idx="1"/>
            <p:extLst>
              <p:ext uri="{D42A27DB-BD31-4B8C-83A1-F6EECF244321}">
                <p14:modId xmlns:p14="http://schemas.microsoft.com/office/powerpoint/2010/main" val="41274387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00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4A2AFC-A55D-55D3-ACEA-51F7AF2A04BE}"/>
              </a:ext>
            </a:extLst>
          </p:cNvPr>
          <p:cNvSpPr>
            <a:spLocks noGrp="1"/>
          </p:cNvSpPr>
          <p:nvPr>
            <p:ph type="title"/>
          </p:nvPr>
        </p:nvSpPr>
        <p:spPr>
          <a:xfrm>
            <a:off x="838200" y="365125"/>
            <a:ext cx="10515600" cy="1325563"/>
          </a:xfrm>
        </p:spPr>
        <p:txBody>
          <a:bodyPr>
            <a:normAutofit/>
          </a:bodyPr>
          <a:lstStyle/>
          <a:p>
            <a:r>
              <a:rPr lang="en-US" b="1">
                <a:cs typeface="Calibri Light"/>
              </a:rPr>
              <a:t>Assessment </a:t>
            </a:r>
            <a:endParaRPr lang="en-US" b="1"/>
          </a:p>
        </p:txBody>
      </p:sp>
      <p:sp>
        <p:nvSpPr>
          <p:cNvPr id="1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698A0DD-73C6-1441-F5D8-E6EC2918B8A7}"/>
              </a:ext>
            </a:extLst>
          </p:cNvPr>
          <p:cNvSpPr>
            <a:spLocks noGrp="1"/>
          </p:cNvSpPr>
          <p:nvPr>
            <p:ph idx="1"/>
          </p:nvPr>
        </p:nvSpPr>
        <p:spPr>
          <a:xfrm>
            <a:off x="1121230" y="1825625"/>
            <a:ext cx="5083628" cy="4351338"/>
          </a:xfrm>
        </p:spPr>
        <p:txBody>
          <a:bodyPr vert="horz" lIns="91440" tIns="45720" rIns="91440" bIns="45720" rtlCol="0" anchor="t">
            <a:normAutofit/>
          </a:bodyPr>
          <a:lstStyle/>
          <a:p>
            <a:pPr marL="0" indent="0" rtl="0" fontAlgn="base">
              <a:buNone/>
            </a:pPr>
            <a:r>
              <a:rPr lang="en-US" b="1" i="0" dirty="0">
                <a:effectLst/>
                <a:latin typeface="Calibri"/>
                <a:cs typeface="Calibri"/>
              </a:rPr>
              <a:t>Written Assessment</a:t>
            </a:r>
            <a:r>
              <a:rPr lang="en-US" b="0" i="0" dirty="0">
                <a:effectLst/>
                <a:latin typeface="Calibri"/>
                <a:cs typeface="Calibri"/>
              </a:rPr>
              <a:t> </a:t>
            </a:r>
          </a:p>
          <a:p>
            <a:pPr rtl="0" fontAlgn="base">
              <a:buFont typeface="Arial" panose="020B0604020202020204" pitchFamily="34" charset="0"/>
              <a:buChar char="•"/>
            </a:pPr>
            <a:r>
              <a:rPr lang="en-US" sz="2400" b="0" i="0" dirty="0">
                <a:effectLst/>
                <a:latin typeface="Calibri"/>
                <a:cs typeface="Calibri"/>
              </a:rPr>
              <a:t>50 questions </a:t>
            </a:r>
          </a:p>
          <a:p>
            <a:pPr lvl="1" fontAlgn="base"/>
            <a:r>
              <a:rPr lang="en-US" sz="2000" dirty="0">
                <a:latin typeface="Calibri"/>
                <a:cs typeface="Calibri"/>
              </a:rPr>
              <a:t>Majority </a:t>
            </a:r>
            <a:r>
              <a:rPr lang="en-US" sz="2000" b="0" i="0" dirty="0">
                <a:effectLst/>
                <a:latin typeface="Calibri"/>
                <a:cs typeface="Calibri"/>
              </a:rPr>
              <a:t>questions will be images/clips interpretation and application  </a:t>
            </a:r>
          </a:p>
          <a:p>
            <a:pPr fontAlgn="base"/>
            <a:r>
              <a:rPr lang="en-US" sz="2400" b="0" i="0" dirty="0">
                <a:effectLst/>
                <a:latin typeface="Calibri"/>
                <a:cs typeface="Calibri"/>
              </a:rPr>
              <a:t>Online platform </a:t>
            </a:r>
            <a:endParaRPr lang="en-US" sz="2400" b="0" i="0" dirty="0">
              <a:effectLst/>
              <a:latin typeface="Calibri" panose="020F0502020204030204" pitchFamily="34" charset="0"/>
              <a:cs typeface="Calibri"/>
            </a:endParaRPr>
          </a:p>
          <a:p>
            <a:endParaRPr lang="en-US" dirty="0"/>
          </a:p>
        </p:txBody>
      </p:sp>
      <p:sp>
        <p:nvSpPr>
          <p:cNvPr id="6" name="TextBox 5">
            <a:extLst>
              <a:ext uri="{FF2B5EF4-FFF2-40B4-BE49-F238E27FC236}">
                <a16:creationId xmlns:a16="http://schemas.microsoft.com/office/drawing/2014/main" id="{787658AF-F178-A14F-063F-A6AB5E2FA3D0}"/>
              </a:ext>
            </a:extLst>
          </p:cNvPr>
          <p:cNvSpPr txBox="1"/>
          <p:nvPr/>
        </p:nvSpPr>
        <p:spPr>
          <a:xfrm>
            <a:off x="6509659" y="1825624"/>
            <a:ext cx="5268684" cy="2066207"/>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Hands-on Assessment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pitchFamily="34" charset="0"/>
              </a:rPr>
              <a:t>T</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est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the participants ability to obtain images and integrate them clinically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Will be completed at one of the STFM conferences  </a:t>
            </a:r>
          </a:p>
        </p:txBody>
      </p:sp>
    </p:spTree>
    <p:extLst>
      <p:ext uri="{BB962C8B-B14F-4D97-AF65-F5344CB8AC3E}">
        <p14:creationId xmlns:p14="http://schemas.microsoft.com/office/powerpoint/2010/main" val="302114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600B15-5A0C-0D0C-5830-100D9AF831DE}"/>
              </a:ext>
            </a:extLst>
          </p:cNvPr>
          <p:cNvSpPr>
            <a:spLocks noGrp="1"/>
          </p:cNvSpPr>
          <p:nvPr>
            <p:ph type="title"/>
          </p:nvPr>
        </p:nvSpPr>
        <p:spPr>
          <a:xfrm>
            <a:off x="903741" y="381935"/>
            <a:ext cx="9356106" cy="1200329"/>
          </a:xfrm>
        </p:spPr>
        <p:txBody>
          <a:bodyPr vert="horz" lIns="91440" tIns="45720" rIns="91440" bIns="45720" rtlCol="0" anchor="t">
            <a:normAutofit/>
          </a:bodyPr>
          <a:lstStyle/>
          <a:p>
            <a:pPr algn="ctr"/>
            <a:r>
              <a:rPr lang="en-US" sz="6800" kern="1200">
                <a:solidFill>
                  <a:schemeClr val="tx1"/>
                </a:solidFill>
                <a:latin typeface="+mj-lt"/>
                <a:ea typeface="+mj-ea"/>
                <a:cs typeface="+mj-cs"/>
              </a:rPr>
              <a:t>9 Core Faculty</a:t>
            </a:r>
          </a:p>
        </p:txBody>
      </p:sp>
      <p:grpSp>
        <p:nvGrpSpPr>
          <p:cNvPr id="9" name="Group 11">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1"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3">
            <a:extLst>
              <a:ext uri="{FF2B5EF4-FFF2-40B4-BE49-F238E27FC236}">
                <a16:creationId xmlns:a16="http://schemas.microsoft.com/office/drawing/2014/main" id="{46852720-EEC9-7E64-2D1D-EF2517DE6997}"/>
              </a:ext>
            </a:extLst>
          </p:cNvPr>
          <p:cNvGraphicFramePr>
            <a:graphicFrameLocks noGrp="1"/>
          </p:cNvGraphicFramePr>
          <p:nvPr>
            <p:ph sz="half" idx="2"/>
          </p:nvPr>
        </p:nvGraphicFramePr>
        <p:xfrm>
          <a:off x="903520" y="1825624"/>
          <a:ext cx="9356106" cy="4803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4122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600B15-5A0C-0D0C-5830-100D9AF831DE}"/>
              </a:ext>
            </a:extLst>
          </p:cNvPr>
          <p:cNvSpPr>
            <a:spLocks noGrp="1"/>
          </p:cNvSpPr>
          <p:nvPr>
            <p:ph type="title"/>
          </p:nvPr>
        </p:nvSpPr>
        <p:spPr>
          <a:xfrm>
            <a:off x="1188069" y="381935"/>
            <a:ext cx="9356106" cy="1200329"/>
          </a:xfrm>
        </p:spPr>
        <p:txBody>
          <a:bodyPr vert="horz" lIns="91440" tIns="45720" rIns="91440" bIns="45720" rtlCol="0" anchor="t">
            <a:noAutofit/>
          </a:bodyPr>
          <a:lstStyle/>
          <a:p>
            <a:pPr algn="ctr"/>
            <a:r>
              <a:rPr lang="en-US" sz="5400" dirty="0"/>
              <a:t>10 </a:t>
            </a:r>
            <a:r>
              <a:rPr lang="en-US" sz="5400" kern="1200" dirty="0">
                <a:latin typeface="+mj-lt"/>
                <a:ea typeface="+mj-ea"/>
                <a:cs typeface="+mj-cs"/>
              </a:rPr>
              <a:t>Faculty</a:t>
            </a:r>
            <a:r>
              <a:rPr lang="en-US" sz="5400" dirty="0"/>
              <a:t> Instructors</a:t>
            </a:r>
            <a:endParaRPr lang="en-US" sz="5400" kern="1200" dirty="0">
              <a:latin typeface="+mj-lt"/>
              <a:ea typeface="+mj-ea"/>
              <a:cs typeface="+mj-cs"/>
            </a:endParaRPr>
          </a:p>
        </p:txBody>
      </p:sp>
      <p:grpSp>
        <p:nvGrpSpPr>
          <p:cNvPr id="9" name="Group 11">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1"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3">
            <a:extLst>
              <a:ext uri="{FF2B5EF4-FFF2-40B4-BE49-F238E27FC236}">
                <a16:creationId xmlns:a16="http://schemas.microsoft.com/office/drawing/2014/main" id="{46852720-EEC9-7E64-2D1D-EF2517DE6997}"/>
              </a:ext>
            </a:extLst>
          </p:cNvPr>
          <p:cNvGraphicFramePr>
            <a:graphicFrameLocks noGrp="1"/>
          </p:cNvGraphicFramePr>
          <p:nvPr>
            <p:ph sz="half" idx="2"/>
          </p:nvPr>
        </p:nvGraphicFramePr>
        <p:xfrm>
          <a:off x="1073648" y="1208506"/>
          <a:ext cx="9356106" cy="4803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4610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4B32C4-8181-A89E-AAF3-18CA223ABE11}"/>
              </a:ext>
            </a:extLst>
          </p:cNvPr>
          <p:cNvSpPr>
            <a:spLocks noGrp="1"/>
          </p:cNvSpPr>
          <p:nvPr>
            <p:ph type="title"/>
          </p:nvPr>
        </p:nvSpPr>
        <p:spPr>
          <a:xfrm>
            <a:off x="5894962" y="479493"/>
            <a:ext cx="5458838" cy="1325563"/>
          </a:xfrm>
        </p:spPr>
        <p:txBody>
          <a:bodyPr>
            <a:normAutofit/>
          </a:bodyPr>
          <a:lstStyle/>
          <a:p>
            <a:r>
              <a:rPr lang="en-US"/>
              <a:t>Questions?</a:t>
            </a:r>
            <a:endParaRPr lang="en-US" dirty="0"/>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4D9CBF13-1A7B-12AF-56DE-F7F360EFA3DE}"/>
              </a:ext>
            </a:extLst>
          </p:cNvPr>
          <p:cNvPicPr>
            <a:picLocks noChangeAspect="1"/>
          </p:cNvPicPr>
          <p:nvPr/>
        </p:nvPicPr>
        <p:blipFill>
          <a:blip r:embed="rId2"/>
          <a:stretch>
            <a:fillRect/>
          </a:stretch>
        </p:blipFill>
        <p:spPr>
          <a:xfrm>
            <a:off x="703182" y="545167"/>
            <a:ext cx="4777381" cy="559792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 name="Content Placeholder 8">
            <a:extLst>
              <a:ext uri="{FF2B5EF4-FFF2-40B4-BE49-F238E27FC236}">
                <a16:creationId xmlns:a16="http://schemas.microsoft.com/office/drawing/2014/main" id="{CCBFD12B-0F1B-202F-D34C-1DC4F129D891}"/>
              </a:ext>
            </a:extLst>
          </p:cNvPr>
          <p:cNvSpPr>
            <a:spLocks noGrp="1"/>
          </p:cNvSpPr>
          <p:nvPr>
            <p:ph idx="1"/>
          </p:nvPr>
        </p:nvSpPr>
        <p:spPr>
          <a:xfrm>
            <a:off x="5894962" y="1984443"/>
            <a:ext cx="5458838" cy="4192520"/>
          </a:xfrm>
        </p:spPr>
        <p:txBody>
          <a:bodyPr>
            <a:normAutofit/>
          </a:bodyPr>
          <a:lstStyle/>
          <a:p>
            <a:r>
              <a:rPr lang="en-US" b="0" i="0" dirty="0">
                <a:solidFill>
                  <a:srgbClr val="232333"/>
                </a:solidFill>
                <a:effectLst/>
                <a:latin typeface="Helvetica Neue"/>
              </a:rPr>
              <a:t>Ryan Paulus, DO </a:t>
            </a:r>
          </a:p>
          <a:p>
            <a:pPr lvl="1"/>
            <a:r>
              <a:rPr lang="en-US" b="0" i="0" dirty="0">
                <a:solidFill>
                  <a:srgbClr val="232333"/>
                </a:solidFill>
                <a:effectLst/>
                <a:latin typeface="Helvetica Neue"/>
              </a:rPr>
              <a:t>Ryan_Paulus@med.unc.edu</a:t>
            </a:r>
          </a:p>
          <a:p>
            <a:r>
              <a:rPr lang="en-US" b="0" i="0" dirty="0">
                <a:solidFill>
                  <a:srgbClr val="232333"/>
                </a:solidFill>
                <a:effectLst/>
                <a:latin typeface="Helvetica Neue"/>
              </a:rPr>
              <a:t> Puja Dalal, MD, FAAAFP</a:t>
            </a:r>
          </a:p>
          <a:p>
            <a:pPr lvl="1"/>
            <a:r>
              <a:rPr lang="en-US" b="0" i="0" dirty="0">
                <a:solidFill>
                  <a:srgbClr val="232333"/>
                </a:solidFill>
                <a:effectLst/>
                <a:latin typeface="Helvetica Neue"/>
              </a:rPr>
              <a:t>pdalal@novanthealth.org</a:t>
            </a:r>
          </a:p>
          <a:p>
            <a:pPr marL="0" indent="0">
              <a:buNone/>
            </a:pPr>
            <a:endParaRPr lang="en-US" dirty="0"/>
          </a:p>
        </p:txBody>
      </p:sp>
    </p:spTree>
    <p:extLst>
      <p:ext uri="{BB962C8B-B14F-4D97-AF65-F5344CB8AC3E}">
        <p14:creationId xmlns:p14="http://schemas.microsoft.com/office/powerpoint/2010/main" val="1418797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E947EDB2-1384-9CF8-4609-D05E75B88254}"/>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Audience Poll</a:t>
            </a:r>
          </a:p>
        </p:txBody>
      </p:sp>
      <p:sp>
        <p:nvSpPr>
          <p:cNvPr id="3" name="Content Placeholder 2">
            <a:extLst>
              <a:ext uri="{FF2B5EF4-FFF2-40B4-BE49-F238E27FC236}">
                <a16:creationId xmlns:a16="http://schemas.microsoft.com/office/drawing/2014/main" id="{0BBA23EA-4253-692E-61C5-DFC88F53D470}"/>
              </a:ext>
            </a:extLst>
          </p:cNvPr>
          <p:cNvSpPr>
            <a:spLocks noGrp="1"/>
          </p:cNvSpPr>
          <p:nvPr>
            <p:ph idx="1"/>
          </p:nvPr>
        </p:nvSpPr>
        <p:spPr>
          <a:xfrm>
            <a:off x="6095999" y="882315"/>
            <a:ext cx="5254754" cy="5294647"/>
          </a:xfrm>
        </p:spPr>
        <p:txBody>
          <a:bodyPr>
            <a:normAutofit/>
          </a:bodyPr>
          <a:lstStyle/>
          <a:p>
            <a:pPr marL="0" indent="0" fontAlgn="base">
              <a:buNone/>
            </a:pPr>
            <a:r>
              <a:rPr lang="en-US" sz="3200" b="0" i="0" dirty="0">
                <a:effectLst/>
                <a:latin typeface="Segoe UI" panose="020B0502040204020203" pitchFamily="34" charset="0"/>
              </a:rPr>
              <a:t>Who are you?</a:t>
            </a:r>
          </a:p>
          <a:p>
            <a:pPr marL="514350" indent="-514350" fontAlgn="base">
              <a:buFont typeface="+mj-lt"/>
              <a:buAutoNum type="alphaUcPeriod"/>
            </a:pPr>
            <a:r>
              <a:rPr lang="en-US" sz="3200" b="0" i="0" dirty="0">
                <a:effectLst/>
                <a:latin typeface="Segoe UI" panose="020B0502040204020203" pitchFamily="34" charset="0"/>
              </a:rPr>
              <a:t>medical student</a:t>
            </a:r>
          </a:p>
          <a:p>
            <a:pPr marL="514350" indent="-514350" fontAlgn="base">
              <a:buFont typeface="+mj-lt"/>
              <a:buAutoNum type="alphaUcPeriod"/>
            </a:pPr>
            <a:r>
              <a:rPr lang="en-US" sz="3200" b="0" i="0" dirty="0">
                <a:effectLst/>
                <a:latin typeface="Segoe UI" panose="020B0502040204020203" pitchFamily="34" charset="0"/>
              </a:rPr>
              <a:t>resident</a:t>
            </a:r>
          </a:p>
          <a:p>
            <a:pPr marL="514350" indent="-514350" fontAlgn="base">
              <a:buFont typeface="+mj-lt"/>
              <a:buAutoNum type="alphaUcPeriod"/>
            </a:pPr>
            <a:r>
              <a:rPr lang="en-US" sz="3200" b="0" i="0" dirty="0">
                <a:effectLst/>
                <a:latin typeface="Segoe UI" panose="020B0502040204020203" pitchFamily="34" charset="0"/>
              </a:rPr>
              <a:t>UME faculty</a:t>
            </a:r>
          </a:p>
          <a:p>
            <a:pPr marL="514350" indent="-514350" fontAlgn="base">
              <a:buFont typeface="+mj-lt"/>
              <a:buAutoNum type="alphaUcPeriod"/>
            </a:pPr>
            <a:r>
              <a:rPr lang="en-US" sz="3200" b="0" i="0" dirty="0">
                <a:effectLst/>
                <a:latin typeface="Segoe UI" panose="020B0502040204020203" pitchFamily="34" charset="0"/>
              </a:rPr>
              <a:t>GME faculty</a:t>
            </a:r>
          </a:p>
          <a:p>
            <a:pPr marL="514350" indent="-514350" fontAlgn="base">
              <a:buFont typeface="+mj-lt"/>
              <a:buAutoNum type="alphaUcPeriod"/>
            </a:pPr>
            <a:r>
              <a:rPr lang="en-US" sz="3200" b="0" i="0" dirty="0">
                <a:effectLst/>
                <a:latin typeface="Segoe UI" panose="020B0502040204020203" pitchFamily="34" charset="0"/>
              </a:rPr>
              <a:t>administrator or coordinator</a:t>
            </a:r>
          </a:p>
          <a:p>
            <a:endParaRPr lang="en-US" sz="3200" dirty="0"/>
          </a:p>
        </p:txBody>
      </p:sp>
    </p:spTree>
    <p:extLst>
      <p:ext uri="{BB962C8B-B14F-4D97-AF65-F5344CB8AC3E}">
        <p14:creationId xmlns:p14="http://schemas.microsoft.com/office/powerpoint/2010/main" val="2700249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E947EDB2-1384-9CF8-4609-D05E75B88254}"/>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Audience Poll</a:t>
            </a:r>
          </a:p>
        </p:txBody>
      </p:sp>
      <p:sp>
        <p:nvSpPr>
          <p:cNvPr id="3" name="Content Placeholder 2">
            <a:extLst>
              <a:ext uri="{FF2B5EF4-FFF2-40B4-BE49-F238E27FC236}">
                <a16:creationId xmlns:a16="http://schemas.microsoft.com/office/drawing/2014/main" id="{0BBA23EA-4253-692E-61C5-DFC88F53D470}"/>
              </a:ext>
            </a:extLst>
          </p:cNvPr>
          <p:cNvSpPr>
            <a:spLocks noGrp="1"/>
          </p:cNvSpPr>
          <p:nvPr>
            <p:ph idx="1"/>
          </p:nvPr>
        </p:nvSpPr>
        <p:spPr>
          <a:xfrm>
            <a:off x="6095999" y="882315"/>
            <a:ext cx="5254754" cy="5294647"/>
          </a:xfrm>
        </p:spPr>
        <p:txBody>
          <a:bodyPr>
            <a:normAutofit/>
          </a:bodyPr>
          <a:lstStyle/>
          <a:p>
            <a:pPr marL="0" indent="0" algn="l" rtl="0" fontAlgn="base">
              <a:buNone/>
            </a:pPr>
            <a:r>
              <a:rPr lang="en-US" sz="2400" b="0" i="0" dirty="0">
                <a:solidFill>
                  <a:srgbClr val="000000"/>
                </a:solidFill>
                <a:effectLst/>
                <a:latin typeface="Calibri" panose="020F0502020204030204" pitchFamily="34" charset="0"/>
              </a:rPr>
              <a:t>How does POCUS fit into your clinical activities? </a:t>
            </a:r>
          </a:p>
          <a:p>
            <a:pPr marL="342900" indent="-342900" algn="l" rtl="0" fontAlgn="base">
              <a:buFont typeface="+mj-lt"/>
              <a:buAutoNum type="alphaUcPeriod"/>
            </a:pPr>
            <a:r>
              <a:rPr lang="en-US" sz="2400" b="0" i="0" dirty="0">
                <a:solidFill>
                  <a:srgbClr val="000000"/>
                </a:solidFill>
                <a:effectLst/>
                <a:latin typeface="Calibri" panose="020F0502020204030204" pitchFamily="34" charset="0"/>
              </a:rPr>
              <a:t>I don’t integrate POCUS clinically </a:t>
            </a:r>
          </a:p>
          <a:p>
            <a:pPr marL="342900" indent="-342900" algn="l" rtl="0" fontAlgn="base">
              <a:buFont typeface="+mj-lt"/>
              <a:buAutoNum type="alphaUcPeriod"/>
            </a:pPr>
            <a:r>
              <a:rPr lang="en-US" sz="2400" b="0" i="0" dirty="0">
                <a:solidFill>
                  <a:srgbClr val="000000"/>
                </a:solidFill>
                <a:effectLst/>
                <a:latin typeface="Calibri" panose="020F0502020204030204" pitchFamily="34" charset="0"/>
              </a:rPr>
              <a:t>I integrate POCUS clinically once a month </a:t>
            </a:r>
          </a:p>
          <a:p>
            <a:pPr marL="342900" indent="-342900" algn="l" rtl="0" fontAlgn="base">
              <a:buFont typeface="+mj-lt"/>
              <a:buAutoNum type="alphaUcPeriod"/>
            </a:pPr>
            <a:r>
              <a:rPr lang="en-US" sz="2400" b="0" i="0" dirty="0">
                <a:solidFill>
                  <a:srgbClr val="000000"/>
                </a:solidFill>
                <a:effectLst/>
                <a:latin typeface="Calibri" panose="020F0502020204030204" pitchFamily="34" charset="0"/>
              </a:rPr>
              <a:t>I integrate POCUS clinically once a week  </a:t>
            </a:r>
          </a:p>
          <a:p>
            <a:pPr marL="342900" indent="-342900" algn="l" rtl="0" fontAlgn="base">
              <a:buFont typeface="+mj-lt"/>
              <a:buAutoNum type="alphaUcPeriod"/>
            </a:pPr>
            <a:r>
              <a:rPr lang="en-US" sz="2400" b="0" i="0" dirty="0">
                <a:solidFill>
                  <a:srgbClr val="000000"/>
                </a:solidFill>
                <a:effectLst/>
                <a:latin typeface="Calibri" panose="020F0502020204030204" pitchFamily="34" charset="0"/>
              </a:rPr>
              <a:t>I integrate POCUS clinically more than 3 times a week  </a:t>
            </a:r>
          </a:p>
          <a:p>
            <a:pPr marL="342900" indent="-342900" algn="l" rtl="0" fontAlgn="base">
              <a:buFont typeface="+mj-lt"/>
              <a:buAutoNum type="alphaUcPeriod"/>
            </a:pPr>
            <a:r>
              <a:rPr lang="en-US" sz="2400" b="0" i="0" dirty="0">
                <a:solidFill>
                  <a:srgbClr val="000000"/>
                </a:solidFill>
                <a:effectLst/>
                <a:latin typeface="Calibri" panose="020F0502020204030204" pitchFamily="34" charset="0"/>
              </a:rPr>
              <a:t>I integrate POCUS clinically more than 5 times a week </a:t>
            </a:r>
          </a:p>
          <a:p>
            <a:endParaRPr lang="en-US" dirty="0"/>
          </a:p>
        </p:txBody>
      </p:sp>
    </p:spTree>
    <p:extLst>
      <p:ext uri="{BB962C8B-B14F-4D97-AF65-F5344CB8AC3E}">
        <p14:creationId xmlns:p14="http://schemas.microsoft.com/office/powerpoint/2010/main" val="222532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E947EDB2-1384-9CF8-4609-D05E75B88254}"/>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Audience Poll</a:t>
            </a:r>
          </a:p>
        </p:txBody>
      </p:sp>
      <p:sp>
        <p:nvSpPr>
          <p:cNvPr id="3" name="Content Placeholder 2">
            <a:extLst>
              <a:ext uri="{FF2B5EF4-FFF2-40B4-BE49-F238E27FC236}">
                <a16:creationId xmlns:a16="http://schemas.microsoft.com/office/drawing/2014/main" id="{0BBA23EA-4253-692E-61C5-DFC88F53D470}"/>
              </a:ext>
            </a:extLst>
          </p:cNvPr>
          <p:cNvSpPr>
            <a:spLocks noGrp="1"/>
          </p:cNvSpPr>
          <p:nvPr>
            <p:ph idx="1"/>
          </p:nvPr>
        </p:nvSpPr>
        <p:spPr>
          <a:xfrm>
            <a:off x="6095999" y="882315"/>
            <a:ext cx="5254754" cy="5294647"/>
          </a:xfrm>
        </p:spPr>
        <p:txBody>
          <a:bodyPr>
            <a:normAutofit/>
          </a:bodyPr>
          <a:lstStyle/>
          <a:p>
            <a:pPr marL="0" indent="0" algn="l" rtl="0" fontAlgn="base">
              <a:buNone/>
            </a:pPr>
            <a:r>
              <a:rPr lang="en-US" b="0" i="0" dirty="0">
                <a:solidFill>
                  <a:srgbClr val="000000"/>
                </a:solidFill>
                <a:effectLst/>
                <a:latin typeface="Calibri" panose="020F0502020204030204" pitchFamily="34" charset="0"/>
              </a:rPr>
              <a:t>Are you a POCUS Champion for your program and/or organization? </a:t>
            </a:r>
          </a:p>
          <a:p>
            <a:pPr algn="l" rtl="0" fontAlgn="base">
              <a:buFont typeface="+mj-lt"/>
              <a:buAutoNum type="arabicPeriod"/>
            </a:pPr>
            <a:r>
              <a:rPr lang="en-US" b="0" i="0" dirty="0">
                <a:solidFill>
                  <a:srgbClr val="000000"/>
                </a:solidFill>
                <a:effectLst/>
                <a:latin typeface="Calibri" panose="020F0502020204030204" pitchFamily="34" charset="0"/>
              </a:rPr>
              <a:t>Yes </a:t>
            </a:r>
          </a:p>
          <a:p>
            <a:pPr algn="l" rtl="0" fontAlgn="base">
              <a:buFont typeface="+mj-lt"/>
              <a:buAutoNum type="arabicPeriod" startAt="2"/>
            </a:pPr>
            <a:r>
              <a:rPr lang="en-US" b="0" i="0" dirty="0">
                <a:solidFill>
                  <a:srgbClr val="000000"/>
                </a:solidFill>
                <a:effectLst/>
                <a:latin typeface="Calibri" panose="020F0502020204030204" pitchFamily="34" charset="0"/>
              </a:rPr>
              <a:t>No </a:t>
            </a:r>
          </a:p>
          <a:p>
            <a:pPr algn="l" rtl="0" fontAlgn="base">
              <a:buFont typeface="+mj-lt"/>
              <a:buAutoNum type="arabicPeriod" startAt="2"/>
            </a:pPr>
            <a:r>
              <a:rPr lang="en-US" dirty="0">
                <a:solidFill>
                  <a:srgbClr val="000000"/>
                </a:solidFill>
                <a:latin typeface="Calibri" panose="020F0502020204030204" pitchFamily="34" charset="0"/>
              </a:rPr>
              <a:t>Not applicable </a:t>
            </a:r>
            <a:endParaRPr lang="en-US" b="0" i="0" dirty="0">
              <a:solidFill>
                <a:srgbClr val="000000"/>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211347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DFBD4-4850-41F3-8870-49ACA6B15357}"/>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The Stethoscope </a:t>
            </a:r>
          </a:p>
        </p:txBody>
      </p:sp>
      <p:pic>
        <p:nvPicPr>
          <p:cNvPr id="1026" name="Picture 2">
            <a:extLst>
              <a:ext uri="{FF2B5EF4-FFF2-40B4-BE49-F238E27FC236}">
                <a16:creationId xmlns:a16="http://schemas.microsoft.com/office/drawing/2014/main" id="{93219287-7A22-473C-AB49-7544E8A585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64508" y="579473"/>
            <a:ext cx="10862982" cy="4224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508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129ABF-E5AD-40F3-BEE9-26925FAF3466}"/>
              </a:ext>
            </a:extLst>
          </p:cNvPr>
          <p:cNvSpPr>
            <a:spLocks noGrp="1"/>
          </p:cNvSpPr>
          <p:nvPr>
            <p:ph type="title"/>
          </p:nvPr>
        </p:nvSpPr>
        <p:spPr>
          <a:xfrm>
            <a:off x="7041856" y="2944090"/>
            <a:ext cx="4036334" cy="2387600"/>
          </a:xfrm>
        </p:spPr>
        <p:txBody>
          <a:bodyPr vert="horz" lIns="91440" tIns="45720" rIns="91440" bIns="45720" rtlCol="0" anchor="t">
            <a:normAutofit/>
          </a:bodyPr>
          <a:lstStyle/>
          <a:p>
            <a:r>
              <a:rPr lang="en-US" sz="4600" kern="1200">
                <a:solidFill>
                  <a:schemeClr val="tx1"/>
                </a:solidFill>
                <a:latin typeface="+mj-lt"/>
                <a:ea typeface="+mj-ea"/>
                <a:cs typeface="+mj-cs"/>
              </a:rPr>
              <a:t>Ultrasound: the Stethoscope of the 21</a:t>
            </a:r>
            <a:r>
              <a:rPr lang="en-US" sz="4600" kern="1200" baseline="30000">
                <a:solidFill>
                  <a:schemeClr val="tx1"/>
                </a:solidFill>
                <a:latin typeface="+mj-lt"/>
                <a:ea typeface="+mj-ea"/>
                <a:cs typeface="+mj-cs"/>
              </a:rPr>
              <a:t>st</a:t>
            </a:r>
            <a:r>
              <a:rPr lang="en-US" sz="4600" kern="1200">
                <a:solidFill>
                  <a:schemeClr val="tx1"/>
                </a:solidFill>
                <a:latin typeface="+mj-lt"/>
                <a:ea typeface="+mj-ea"/>
                <a:cs typeface="+mj-cs"/>
              </a:rPr>
              <a:t> Century</a:t>
            </a:r>
          </a:p>
        </p:txBody>
      </p:sp>
      <p:sp>
        <p:nvSpPr>
          <p:cNvPr id="13" name="Rectangle 1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indoor, wall&#10;&#10;Description automatically generated">
            <a:extLst>
              <a:ext uri="{FF2B5EF4-FFF2-40B4-BE49-F238E27FC236}">
                <a16:creationId xmlns:a16="http://schemas.microsoft.com/office/drawing/2014/main" id="{1D6A64BF-A8FA-4D49-9759-D75C1CF9D410}"/>
              </a:ext>
            </a:extLst>
          </p:cNvPr>
          <p:cNvPicPr>
            <a:picLocks noChangeAspect="1"/>
          </p:cNvPicPr>
          <p:nvPr/>
        </p:nvPicPr>
        <p:blipFill rotWithShape="1">
          <a:blip r:embed="rId3">
            <a:extLst>
              <a:ext uri="{28A0092B-C50C-407E-A947-70E740481C1C}">
                <a14:useLocalDpi xmlns:a14="http://schemas.microsoft.com/office/drawing/2010/main" val="0"/>
              </a:ext>
            </a:extLst>
          </a:blip>
          <a:srcRect l="17180" t="14195" r="29645" b="25760"/>
          <a:stretch/>
        </p:blipFill>
        <p:spPr>
          <a:xfrm rot="5400000">
            <a:off x="768612" y="1085144"/>
            <a:ext cx="5465791" cy="4628959"/>
          </a:xfrm>
          <a:prstGeom prst="rect">
            <a:avLst/>
          </a:prstGeom>
        </p:spPr>
      </p:pic>
      <p:grpSp>
        <p:nvGrpSpPr>
          <p:cNvPr id="17" name="Group 1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8" name="Rectangle 1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9928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303B5C5A1B6A4FAE65BD503EFECBAA" ma:contentTypeVersion="13" ma:contentTypeDescription="Create a new document." ma:contentTypeScope="" ma:versionID="42e42dc742b249093df3df0729fae643">
  <xsd:schema xmlns:xsd="http://www.w3.org/2001/XMLSchema" xmlns:xs="http://www.w3.org/2001/XMLSchema" xmlns:p="http://schemas.microsoft.com/office/2006/metadata/properties" xmlns:ns2="72be16c8-3b35-4980-90b8-9adc7ee3538b" xmlns:ns3="9b7036e8-1a94-4e52-afa3-0b2b2747ead0" targetNamespace="http://schemas.microsoft.com/office/2006/metadata/properties" ma:root="true" ma:fieldsID="78fadbbbf0d385b1c51e297e023599a7" ns2:_="" ns3:_="">
    <xsd:import namespace="72be16c8-3b35-4980-90b8-9adc7ee3538b"/>
    <xsd:import namespace="9b7036e8-1a94-4e52-afa3-0b2b2747ead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be16c8-3b35-4980-90b8-9adc7ee353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7036e8-1a94-4e52-afa3-0b2b2747ead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272c103-5233-46a5-826d-8350c3963d1f}" ma:internalName="TaxCatchAll" ma:showField="CatchAllData" ma:web="9b7036e8-1a94-4e52-afa3-0b2b2747ea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b7036e8-1a94-4e52-afa3-0b2b2747ead0" xsi:nil="true"/>
    <lcf76f155ced4ddcb4097134ff3c332f xmlns="72be16c8-3b35-4980-90b8-9adc7ee3538b">
      <Terms xmlns="http://schemas.microsoft.com/office/infopath/2007/PartnerControls"/>
    </lcf76f155ced4ddcb4097134ff3c332f>
    <SharedWithUsers xmlns="9b7036e8-1a94-4e52-afa3-0b2b2747ead0">
      <UserInfo>
        <DisplayName>Paulus, Ryan</DisplayName>
        <AccountId>10</AccountId>
        <AccountType/>
      </UserInfo>
    </SharedWithUsers>
  </documentManagement>
</p:properties>
</file>

<file path=customXml/itemProps1.xml><?xml version="1.0" encoding="utf-8"?>
<ds:datastoreItem xmlns:ds="http://schemas.openxmlformats.org/officeDocument/2006/customXml" ds:itemID="{9782224F-3EAD-40E6-AB4E-FD12B4B99758}">
  <ds:schemaRefs>
    <ds:schemaRef ds:uri="http://schemas.microsoft.com/sharepoint/v3/contenttype/forms"/>
  </ds:schemaRefs>
</ds:datastoreItem>
</file>

<file path=customXml/itemProps2.xml><?xml version="1.0" encoding="utf-8"?>
<ds:datastoreItem xmlns:ds="http://schemas.openxmlformats.org/officeDocument/2006/customXml" ds:itemID="{812665F7-A144-4334-A2B6-53C4F807CE8A}">
  <ds:schemaRefs>
    <ds:schemaRef ds:uri="72be16c8-3b35-4980-90b8-9adc7ee3538b"/>
    <ds:schemaRef ds:uri="9b7036e8-1a94-4e52-afa3-0b2b2747ea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1D2260-F545-4F79-B523-4D1443173284}">
  <ds:schemaRef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9b7036e8-1a94-4e52-afa3-0b2b2747ead0"/>
    <ds:schemaRef ds:uri="72be16c8-3b35-4980-90b8-9adc7ee3538b"/>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5036</TotalTime>
  <Words>3456</Words>
  <Application>Microsoft Office PowerPoint</Application>
  <PresentationFormat>Widescreen</PresentationFormat>
  <Paragraphs>366</Paragraphs>
  <Slides>43</Slides>
  <Notes>22</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Arial</vt:lpstr>
      <vt:lpstr>Arial,Sans-Serif</vt:lpstr>
      <vt:lpstr>BlinkMacSystemFont</vt:lpstr>
      <vt:lpstr>Calibri</vt:lpstr>
      <vt:lpstr>Calibri Light</vt:lpstr>
      <vt:lpstr>Courier New</vt:lpstr>
      <vt:lpstr>Helvetica Neue</vt:lpstr>
      <vt:lpstr>Segoe UI</vt:lpstr>
      <vt:lpstr>Wingdings</vt:lpstr>
      <vt:lpstr>office theme</vt:lpstr>
      <vt:lpstr>1_Office Theme</vt:lpstr>
      <vt:lpstr>The Road to Becoming a POCUS Champion</vt:lpstr>
      <vt:lpstr>PowerPoint Presentation</vt:lpstr>
      <vt:lpstr>PowerPoint Presentation</vt:lpstr>
      <vt:lpstr>Objectives</vt:lpstr>
      <vt:lpstr>Audience Poll</vt:lpstr>
      <vt:lpstr>Audience Poll</vt:lpstr>
      <vt:lpstr>Audience Poll</vt:lpstr>
      <vt:lpstr>The Stethoscope </vt:lpstr>
      <vt:lpstr>Ultrasound: the Stethoscope of the 21st Century</vt:lpstr>
      <vt:lpstr>PowerPoint Presentation</vt:lpstr>
      <vt:lpstr>PowerPoint Presentation</vt:lpstr>
      <vt:lpstr>ACGME Update</vt:lpstr>
      <vt:lpstr>POCUS considerations</vt:lpstr>
      <vt:lpstr>PowerPoint Presentation</vt:lpstr>
      <vt:lpstr>Examples of when to use POCUS</vt:lpstr>
      <vt:lpstr>Tips on starting a POCUS Curriculum</vt:lpstr>
      <vt:lpstr>Competence</vt:lpstr>
      <vt:lpstr>Privileging </vt:lpstr>
      <vt:lpstr>Make connections</vt:lpstr>
      <vt:lpstr>TIME</vt:lpstr>
      <vt:lpstr>PowerPoint Presentation</vt:lpstr>
      <vt:lpstr>Quality Assurance</vt:lpstr>
      <vt:lpstr>Educational Scans</vt:lpstr>
      <vt:lpstr>PowerPoint Presentation</vt:lpstr>
      <vt:lpstr>Equipment Costs</vt:lpstr>
      <vt:lpstr>References</vt:lpstr>
      <vt:lpstr>STFM Point-of-Care Ultrasound Resources </vt:lpstr>
      <vt:lpstr>STFM POCUS Collaborative </vt:lpstr>
      <vt:lpstr>STFM Family Medicine Point- of-Care Ultrasound Educator Certificate Program</vt:lpstr>
      <vt:lpstr>Program Overview   </vt:lpstr>
      <vt:lpstr>Components of the Certificate Program  </vt:lpstr>
      <vt:lpstr>Scope of Learning: What should every FM doc know?</vt:lpstr>
      <vt:lpstr> Workshops  </vt:lpstr>
      <vt:lpstr> Workshops  </vt:lpstr>
      <vt:lpstr>Modules</vt:lpstr>
      <vt:lpstr>Modules will be free to all STFM members!  </vt:lpstr>
      <vt:lpstr>Mentorship </vt:lpstr>
      <vt:lpstr>Education Review</vt:lpstr>
      <vt:lpstr>Image Portfolio Review</vt:lpstr>
      <vt:lpstr>Assessment </vt:lpstr>
      <vt:lpstr>9 Core Faculty</vt:lpstr>
      <vt:lpstr>10 Faculty Instructors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Paulus, Ryan</cp:lastModifiedBy>
  <cp:revision>3</cp:revision>
  <dcterms:created xsi:type="dcterms:W3CDTF">2013-07-15T20:26:40Z</dcterms:created>
  <dcterms:modified xsi:type="dcterms:W3CDTF">2023-11-27T17:31:06Z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0x010100C2303B5C5A1B6A4FAE65BD503EFECBAA</vt:lpwstr>
  </property>
  <property fmtid="{D5CDD505-2E9C-101B-9397-08002B2CF9AE}" pid="3" name="MediaServiceImageTags">
    <vt:lpwstr/>
  </property>
</Properties>
</file>