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  <p:sldMasterId id="2147483710" r:id="rId2"/>
    <p:sldMasterId id="2147483724" r:id="rId3"/>
    <p:sldMasterId id="2147483720" r:id="rId4"/>
  </p:sldMasterIdLst>
  <p:notesMasterIdLst>
    <p:notesMasterId r:id="rId9"/>
  </p:notesMasterIdLst>
  <p:sldIdLst>
    <p:sldId id="258" r:id="rId5"/>
    <p:sldId id="256" r:id="rId6"/>
    <p:sldId id="261" r:id="rId7"/>
    <p:sldId id="26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7"/>
    <p:restoredTop sz="96654"/>
  </p:normalViewPr>
  <p:slideViewPr>
    <p:cSldViewPr snapToGrid="0" snapToObjects="1">
      <p:cViewPr varScale="1">
        <p:scale>
          <a:sx n="171" d="100"/>
          <a:sy n="171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B5FE-4DB9-DC44-825A-4E0A06523E64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C445-7922-3A4F-AEF6-C936AA69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1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5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37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404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5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4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30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80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06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57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20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32734"/>
            <a:ext cx="524107" cy="273844"/>
          </a:xfrm>
          <a:prstGeom prst="rect">
            <a:avLst/>
          </a:prstGeom>
        </p:spPr>
        <p:txBody>
          <a:bodyPr/>
          <a:lstStyle/>
          <a:p>
            <a:fld id="{8E959E32-8BE0-4C49-8D64-A82C965E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1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1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118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53871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3627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7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30A6E0-7F7C-194E-BC82-8BDD3573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32734"/>
            <a:ext cx="524107" cy="273844"/>
          </a:xfrm>
          <a:prstGeom prst="rect">
            <a:avLst/>
          </a:prstGeom>
        </p:spPr>
        <p:txBody>
          <a:bodyPr/>
          <a:lstStyle/>
          <a:p>
            <a:fld id="{8E959E32-8BE0-4C49-8D64-A82C965E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83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8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5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4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9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F6DCE-B078-784B-BE2B-8E5E0E804C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2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0906" y="473752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959E32-8BE0-4C49-8D64-A82C965E36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937E1-E78C-5441-8956-F80FD060FC7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39C381-1C65-3941-9B9E-1DF84E2D9ED4}"/>
              </a:ext>
            </a:extLst>
          </p:cNvPr>
          <p:cNvSpPr txBox="1">
            <a:spLocks/>
          </p:cNvSpPr>
          <p:nvPr userDrawn="1"/>
        </p:nvSpPr>
        <p:spPr>
          <a:xfrm>
            <a:off x="0" y="4732734"/>
            <a:ext cx="4460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59E32-8BE0-4C49-8D64-A82C965E3693}" type="slidenum">
              <a:rPr lang="en-US" smtClean="0"/>
              <a:pPr/>
              <a:t>‹#›</a:t>
            </a:fld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39912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6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EE34E-F7B7-484B-8083-BEF35869BD4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0906" y="473752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959E32-8BE0-4C49-8D64-A82C965E36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39C381-1C65-3941-9B9E-1DF84E2D9ED4}"/>
              </a:ext>
            </a:extLst>
          </p:cNvPr>
          <p:cNvSpPr txBox="1">
            <a:spLocks/>
          </p:cNvSpPr>
          <p:nvPr userDrawn="1"/>
        </p:nvSpPr>
        <p:spPr>
          <a:xfrm>
            <a:off x="0" y="4732734"/>
            <a:ext cx="4460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59E32-8BE0-4C49-8D64-A82C965E3693}" type="slidenum">
              <a:rPr lang="en-US" smtClean="0"/>
              <a:pPr/>
              <a:t>‹#›</a:t>
            </a:fld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8912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6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65C6CE-72F2-6A44-8AC0-80143F23E2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4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6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00CE-C569-E644-B22A-CEEB3C2A4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4D33C3B-1454-E249-BBE9-0CE490BA5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441A-5E0B-0F4F-ACE0-5DECF29D8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44716"/>
            <a:ext cx="6858000" cy="546539"/>
          </a:xfrm>
        </p:spPr>
        <p:txBody>
          <a:bodyPr anchor="t">
            <a:normAutofit/>
          </a:bodyPr>
          <a:lstStyle/>
          <a:p>
            <a:r>
              <a:rPr lang="en-US" sz="3200" dirty="0"/>
              <a:t>Setting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17BC2-2FE3-3343-8ED5-427EBBF4C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55255"/>
            <a:ext cx="6858000" cy="1241822"/>
          </a:xfrm>
        </p:spPr>
        <p:txBody>
          <a:bodyPr>
            <a:noAutofit/>
          </a:bodyPr>
          <a:lstStyle/>
          <a:p>
            <a:pPr algn="l"/>
            <a:r>
              <a:rPr lang="en-US" sz="1400" dirty="0"/>
              <a:t>Please provide a brief description of the clinical setting where your improvement took place. Descriptions could include: name of your clinic or system, location, staffing, trainees, panel size, EHR name, or other items to give context to those attending your presentation.</a:t>
            </a:r>
          </a:p>
          <a:p>
            <a:pPr algn="l"/>
            <a:r>
              <a:rPr lang="en-US" sz="1400" dirty="0"/>
              <a:t>For presentations on topics not tied to a particular setting, please suggest an intended audience that would benefit from the areas you will cover.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810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441A-5E0B-0F4F-ACE0-5DECF29D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2162"/>
            <a:ext cx="7886700" cy="994172"/>
          </a:xfrm>
        </p:spPr>
        <p:txBody>
          <a:bodyPr anchor="t">
            <a:normAutofit/>
          </a:bodyPr>
          <a:lstStyle/>
          <a:p>
            <a:r>
              <a:rPr lang="en-US" sz="3200" dirty="0"/>
              <a:t>Disclosures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17BC2-2FE3-3343-8ED5-427EBBF4CEB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28650" y="1437126"/>
            <a:ext cx="6858000" cy="1631950"/>
          </a:xfrm>
        </p:spPr>
        <p:txBody>
          <a:bodyPr>
            <a:noAutofit/>
          </a:bodyPr>
          <a:lstStyle/>
          <a:p>
            <a:r>
              <a:rPr lang="en-US" sz="1400" dirty="0"/>
              <a:t>Add disclosures here.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298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0DF8-412B-CB4E-8EEB-1C1956323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38560"/>
            <a:ext cx="6858000" cy="17907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2A125-495A-FB46-907E-2484B310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98316"/>
            <a:ext cx="6858000" cy="124182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96998069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87</Words>
  <Application>Microsoft Macintosh PowerPoint</Application>
  <PresentationFormat>On-screen Show (16:9)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5_Custom Design</vt:lpstr>
      <vt:lpstr>1_Office Theme</vt:lpstr>
      <vt:lpstr>3_Office Theme</vt:lpstr>
      <vt:lpstr>2_Office Theme</vt:lpstr>
      <vt:lpstr>PowerPoint Presentation</vt:lpstr>
      <vt:lpstr>Setting</vt:lpstr>
      <vt:lpstr>Disclosures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2020-08-21T12:32:38Z</dcterms:created>
  <dcterms:modified xsi:type="dcterms:W3CDTF">2021-04-28T00:39:14Z</dcterms:modified>
</cp:coreProperties>
</file>