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1"/>
    <p:sldMasterId id="2147483672" r:id="rId2"/>
    <p:sldMasterId id="2147483674" r:id="rId3"/>
  </p:sldMasterIdLst>
  <p:sldIdLst>
    <p:sldId id="258" r:id="rId4"/>
    <p:sldId id="257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17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375CA-9EE1-CF4B-B023-014BDD0CA6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93F3C0-E4D8-4E46-81B4-10D2327652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6179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375CA-9EE1-CF4B-B023-014BDD0CA6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93F3C0-E4D8-4E46-81B4-10D2327652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56384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375CA-9EE1-CF4B-B023-014BDD0CA6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93F3C0-E4D8-4E46-81B4-10D2327652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28756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A8C9D57-1646-4F45-8AFB-AD42B2D870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DD2B59-B269-244C-A0A5-57D67380E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45285"/>
            <a:ext cx="914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2D13DF-5797-C844-A2BA-07C0DF8C0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31464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9838C67-29F1-DC43-BD17-C5846D66F352}"/>
              </a:ext>
            </a:extLst>
          </p:cNvPr>
          <p:cNvSpPr txBox="1">
            <a:spLocks/>
          </p:cNvSpPr>
          <p:nvPr userDrawn="1"/>
        </p:nvSpPr>
        <p:spPr>
          <a:xfrm>
            <a:off x="0" y="6500574"/>
            <a:ext cx="44604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959E32-8BE0-4C49-8D64-A82C965E3693}" type="slidenum">
              <a:rPr lang="en-US" smtClean="0"/>
              <a:pPr/>
              <a:t>‹#›</a:t>
            </a:fld>
            <a:r>
              <a:rPr lang="en-US" dirty="0"/>
              <a:t>\</a:t>
            </a:r>
          </a:p>
        </p:txBody>
      </p:sp>
    </p:spTree>
    <p:extLst>
      <p:ext uri="{BB962C8B-B14F-4D97-AF65-F5344CB8AC3E}">
        <p14:creationId xmlns:p14="http://schemas.microsoft.com/office/powerpoint/2010/main" val="1610764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Trebuchet MS" panose="020B070302020209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6AD043-D54E-374F-B0FF-BC0066D612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DD2B59-B269-244C-A0A5-57D67380E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45285"/>
            <a:ext cx="914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2D13DF-5797-C844-A2BA-07C0DF8C0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31464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9838C67-29F1-DC43-BD17-C5846D66F352}"/>
              </a:ext>
            </a:extLst>
          </p:cNvPr>
          <p:cNvSpPr txBox="1">
            <a:spLocks/>
          </p:cNvSpPr>
          <p:nvPr userDrawn="1"/>
        </p:nvSpPr>
        <p:spPr>
          <a:xfrm>
            <a:off x="0" y="6500574"/>
            <a:ext cx="44604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959E32-8BE0-4C49-8D64-A82C965E3693}" type="slidenum">
              <a:rPr lang="en-US" smtClean="0"/>
              <a:pPr/>
              <a:t>‹#›</a:t>
            </a:fld>
            <a:r>
              <a:rPr lang="en-US" dirty="0"/>
              <a:t>\</a:t>
            </a:r>
          </a:p>
        </p:txBody>
      </p:sp>
    </p:spTree>
    <p:extLst>
      <p:ext uri="{BB962C8B-B14F-4D97-AF65-F5344CB8AC3E}">
        <p14:creationId xmlns:p14="http://schemas.microsoft.com/office/powerpoint/2010/main" val="2852637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Trebuchet MS" panose="020B070302020209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DE30A56-9E28-D84C-96D5-9BDE7CC5A4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DD2B59-B269-244C-A0A5-57D67380E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45285"/>
            <a:ext cx="914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2D13DF-5797-C844-A2BA-07C0DF8C0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31464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9838C67-29F1-DC43-BD17-C5846D66F352}"/>
              </a:ext>
            </a:extLst>
          </p:cNvPr>
          <p:cNvSpPr txBox="1">
            <a:spLocks/>
          </p:cNvSpPr>
          <p:nvPr userDrawn="1"/>
        </p:nvSpPr>
        <p:spPr>
          <a:xfrm>
            <a:off x="0" y="6500574"/>
            <a:ext cx="44604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959E32-8BE0-4C49-8D64-A82C965E3693}" type="slidenum">
              <a:rPr lang="en-US" smtClean="0"/>
              <a:pPr/>
              <a:t>‹#›</a:t>
            </a:fld>
            <a:r>
              <a:rPr lang="en-US" dirty="0"/>
              <a:t>\</a:t>
            </a:r>
          </a:p>
        </p:txBody>
      </p:sp>
    </p:spTree>
    <p:extLst>
      <p:ext uri="{BB962C8B-B14F-4D97-AF65-F5344CB8AC3E}">
        <p14:creationId xmlns:p14="http://schemas.microsoft.com/office/powerpoint/2010/main" val="364772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Trebuchet MS" panose="020B070302020209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Trebuchet MS" panose="020B070302020209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Trebuchet MS" panose="020B070302020209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Trebuchet MS" panose="020B070302020209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Trebuchet MS" panose="020B070302020209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Trebuchet MS" panose="020B070302020209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F03E3-83B0-1541-8AA0-E3D53E0DFF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76C8E0-3CEF-2F48-B7F4-A2BD29C139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051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F03E3-83B0-1541-8AA0-E3D53E0DFF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96331"/>
            <a:ext cx="6858000" cy="2387600"/>
          </a:xfrm>
        </p:spPr>
        <p:txBody>
          <a:bodyPr>
            <a:normAutofit/>
          </a:bodyPr>
          <a:lstStyle/>
          <a:p>
            <a:r>
              <a:rPr lang="en-US" sz="4400" dirty="0"/>
              <a:t>Setting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76C8E0-3CEF-2F48-B7F4-A2BD29C139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376006"/>
            <a:ext cx="6858000" cy="1655762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dirty="0"/>
              <a:t>Please provide a brief description of the clinical setting where your improvement took place. Descriptions could include: name of your clinic or system, location, staffing, trainees, panel size, EHR name, or other items to give context to those attending your presentation.</a:t>
            </a:r>
          </a:p>
          <a:p>
            <a:pPr algn="l"/>
            <a:r>
              <a:rPr lang="en-US" dirty="0"/>
              <a:t>For presentations on topics not tied to a particular setting, please suggest an intended audience that would benefit from the areas you will cover.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1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98A7E67-90A6-A94C-8FA8-DE38E9370681}"/>
              </a:ext>
            </a:extLst>
          </p:cNvPr>
          <p:cNvSpPr txBox="1">
            <a:spLocks/>
          </p:cNvSpPr>
          <p:nvPr/>
        </p:nvSpPr>
        <p:spPr>
          <a:xfrm>
            <a:off x="628650" y="792162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96D3"/>
                </a:solidFill>
                <a:effectLst/>
                <a:uLnTx/>
                <a:uFillTx/>
                <a:latin typeface="Trebuchet MS" panose="020B0703020202090204" pitchFamily="34" charset="0"/>
                <a:ea typeface="+mj-ea"/>
                <a:cs typeface="+mj-cs"/>
              </a:rPr>
              <a:t>Disclosures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96D3"/>
              </a:solidFill>
              <a:effectLst/>
              <a:uLnTx/>
              <a:uFillTx/>
              <a:latin typeface="Trebuchet MS" panose="020B0703020202090204" pitchFamily="34" charset="0"/>
              <a:ea typeface="+mj-ea"/>
              <a:cs typeface="+mj-cs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6216DE1-8A75-504C-946D-3196D611ED75}"/>
              </a:ext>
            </a:extLst>
          </p:cNvPr>
          <p:cNvSpPr txBox="1">
            <a:spLocks/>
          </p:cNvSpPr>
          <p:nvPr/>
        </p:nvSpPr>
        <p:spPr>
          <a:xfrm>
            <a:off x="628650" y="1437126"/>
            <a:ext cx="6858000" cy="1631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/>
              <a:t>Add disclosures here.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14029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3B05F-9069-464E-89CB-5F32F41652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A61EAC-C3BF-2B42-9217-E845888960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512774"/>
      </p:ext>
    </p:extLst>
  </p:cSld>
  <p:clrMapOvr>
    <a:masterClrMapping/>
  </p:clrMapOvr>
</p:sld>
</file>

<file path=ppt/theme/theme1.xml><?xml version="1.0" encoding="utf-8"?>
<a:theme xmlns:a="http://schemas.openxmlformats.org/drawingml/2006/main" name="3_Custom Design">
  <a:themeElements>
    <a:clrScheme name="2021 STFM 1">
      <a:dk1>
        <a:srgbClr val="4D4D4F"/>
      </a:dk1>
      <a:lt1>
        <a:srgbClr val="FFFFFF"/>
      </a:lt1>
      <a:dk2>
        <a:srgbClr val="6D6E71"/>
      </a:dk2>
      <a:lt2>
        <a:srgbClr val="E7E6E6"/>
      </a:lt2>
      <a:accent1>
        <a:srgbClr val="0096D2"/>
      </a:accent1>
      <a:accent2>
        <a:srgbClr val="1D417B"/>
      </a:accent2>
      <a:accent3>
        <a:srgbClr val="EF8D2B"/>
      </a:accent3>
      <a:accent4>
        <a:srgbClr val="ED1163"/>
      </a:accent4>
      <a:accent5>
        <a:srgbClr val="6F69AF"/>
      </a:accent5>
      <a:accent6>
        <a:srgbClr val="00ABC5"/>
      </a:accent6>
      <a:hlink>
        <a:srgbClr val="ED1163"/>
      </a:hlink>
      <a:folHlink>
        <a:srgbClr val="0096D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Custom Design">
  <a:themeElements>
    <a:clrScheme name="2021 STFM 1">
      <a:dk1>
        <a:srgbClr val="4D4D4F"/>
      </a:dk1>
      <a:lt1>
        <a:srgbClr val="FFFFFF"/>
      </a:lt1>
      <a:dk2>
        <a:srgbClr val="6D6E71"/>
      </a:dk2>
      <a:lt2>
        <a:srgbClr val="E7E6E6"/>
      </a:lt2>
      <a:accent1>
        <a:srgbClr val="0096D2"/>
      </a:accent1>
      <a:accent2>
        <a:srgbClr val="1D417B"/>
      </a:accent2>
      <a:accent3>
        <a:srgbClr val="EF8D2B"/>
      </a:accent3>
      <a:accent4>
        <a:srgbClr val="ED1163"/>
      </a:accent4>
      <a:accent5>
        <a:srgbClr val="6F69AF"/>
      </a:accent5>
      <a:accent6>
        <a:srgbClr val="00ABC5"/>
      </a:accent6>
      <a:hlink>
        <a:srgbClr val="ED1163"/>
      </a:hlink>
      <a:folHlink>
        <a:srgbClr val="0096D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Custom Design">
  <a:themeElements>
    <a:clrScheme name="2021 STFM 1">
      <a:dk1>
        <a:srgbClr val="4D4D4F"/>
      </a:dk1>
      <a:lt1>
        <a:srgbClr val="FFFFFF"/>
      </a:lt1>
      <a:dk2>
        <a:srgbClr val="6D6E71"/>
      </a:dk2>
      <a:lt2>
        <a:srgbClr val="E7E6E6"/>
      </a:lt2>
      <a:accent1>
        <a:srgbClr val="0096D2"/>
      </a:accent1>
      <a:accent2>
        <a:srgbClr val="1D417B"/>
      </a:accent2>
      <a:accent3>
        <a:srgbClr val="EF8D2B"/>
      </a:accent3>
      <a:accent4>
        <a:srgbClr val="ED1163"/>
      </a:accent4>
      <a:accent5>
        <a:srgbClr val="6F69AF"/>
      </a:accent5>
      <a:accent6>
        <a:srgbClr val="00ABC5"/>
      </a:accent6>
      <a:hlink>
        <a:srgbClr val="ED1163"/>
      </a:hlink>
      <a:folHlink>
        <a:srgbClr val="0096D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</TotalTime>
  <Words>84</Words>
  <Application>Microsoft Macintosh PowerPoint</Application>
  <PresentationFormat>On-screen Show (4:3)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Trebuchet MS</vt:lpstr>
      <vt:lpstr>3_Custom Design</vt:lpstr>
      <vt:lpstr>4_Custom Design</vt:lpstr>
      <vt:lpstr>5_Custom Design</vt:lpstr>
      <vt:lpstr>PowerPoint Presentation</vt:lpstr>
      <vt:lpstr>Setting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6</cp:revision>
  <dcterms:created xsi:type="dcterms:W3CDTF">2021-04-27T16:43:19Z</dcterms:created>
  <dcterms:modified xsi:type="dcterms:W3CDTF">2021-04-28T00:39:00Z</dcterms:modified>
</cp:coreProperties>
</file>