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80" r:id="rId15"/>
    <p:sldId id="283" r:id="rId16"/>
    <p:sldId id="285" r:id="rId17"/>
    <p:sldId id="286" r:id="rId18"/>
    <p:sldId id="284" r:id="rId19"/>
    <p:sldId id="287" r:id="rId20"/>
    <p:sldId id="288" r:id="rId21"/>
    <p:sldId id="289" r:id="rId22"/>
    <p:sldId id="281" r:id="rId23"/>
    <p:sldId id="269" r:id="rId24"/>
    <p:sldId id="270" r:id="rId25"/>
    <p:sldId id="271" r:id="rId26"/>
    <p:sldId id="272" r:id="rId27"/>
    <p:sldId id="273" r:id="rId28"/>
    <p:sldId id="274" r:id="rId29"/>
    <p:sldId id="275" r:id="rId30"/>
    <p:sldId id="276" r:id="rId31"/>
    <p:sldId id="277" r:id="rId32"/>
    <p:sldId id="278" r:id="rId33"/>
    <p:sldId id="279" r:id="rId3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kiosk/>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63"/>
  </p:normalViewPr>
  <p:slideViewPr>
    <p:cSldViewPr snapToGrid="0" snapToObjects="1">
      <p:cViewPr varScale="1">
        <p:scale>
          <a:sx n="117" d="100"/>
          <a:sy n="117" d="100"/>
        </p:scale>
        <p:origin x="360"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7FEF15B-2D8D-A043-839C-5238E2D06577}" type="datetimeFigureOut">
              <a:rPr lang="en-US" smtClean="0"/>
              <a:t>5/25/20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B821C19-7DD6-A946-BDE2-0064CD2091A4}" type="slidenum">
              <a:rPr lang="en-US" smtClean="0"/>
              <a:t>‹#›</a:t>
            </a:fld>
            <a:endParaRPr lang="en-US"/>
          </a:p>
        </p:txBody>
      </p:sp>
    </p:spTree>
    <p:extLst>
      <p:ext uri="{BB962C8B-B14F-4D97-AF65-F5344CB8AC3E}">
        <p14:creationId xmlns:p14="http://schemas.microsoft.com/office/powerpoint/2010/main" val="29619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E3A014-90E1-0B42-8132-EABECDD18F5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E1A499A-84F8-E84B-A32E-9DB5B6A74A6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C06A22A-C7FC-E84D-8CD8-47F54F32F7A0}"/>
              </a:ext>
            </a:extLst>
          </p:cNvPr>
          <p:cNvSpPr>
            <a:spLocks noGrp="1"/>
          </p:cNvSpPr>
          <p:nvPr>
            <p:ph type="dt" sz="half" idx="10"/>
          </p:nvPr>
        </p:nvSpPr>
        <p:spPr/>
        <p:txBody>
          <a:bodyPr/>
          <a:lstStyle/>
          <a:p>
            <a:r>
              <a:rPr lang="en-US"/>
              <a:t>5/25/20</a:t>
            </a:r>
          </a:p>
        </p:txBody>
      </p:sp>
      <p:sp>
        <p:nvSpPr>
          <p:cNvPr id="5" name="Footer Placeholder 4">
            <a:extLst>
              <a:ext uri="{FF2B5EF4-FFF2-40B4-BE49-F238E27FC236}">
                <a16:creationId xmlns:a16="http://schemas.microsoft.com/office/drawing/2014/main" id="{C9DDA3FC-2AA7-1A4F-A965-FFFA6D826A7E}"/>
              </a:ext>
            </a:extLst>
          </p:cNvPr>
          <p:cNvSpPr>
            <a:spLocks noGrp="1"/>
          </p:cNvSpPr>
          <p:nvPr>
            <p:ph type="ftr" sz="quarter" idx="11"/>
          </p:nvPr>
        </p:nvSpPr>
        <p:spPr/>
        <p:txBody>
          <a:bodyPr/>
          <a:lstStyle/>
          <a:p>
            <a:r>
              <a:rPr lang="en-US"/>
              <a:t>version 20200525</a:t>
            </a:r>
          </a:p>
        </p:txBody>
      </p:sp>
      <p:sp>
        <p:nvSpPr>
          <p:cNvPr id="6" name="Slide Number Placeholder 5">
            <a:extLst>
              <a:ext uri="{FF2B5EF4-FFF2-40B4-BE49-F238E27FC236}">
                <a16:creationId xmlns:a16="http://schemas.microsoft.com/office/drawing/2014/main" id="{84997088-C365-7E49-8C34-46CFFB1A2230}"/>
              </a:ext>
            </a:extLst>
          </p:cNvPr>
          <p:cNvSpPr>
            <a:spLocks noGrp="1"/>
          </p:cNvSpPr>
          <p:nvPr>
            <p:ph type="sldNum" sz="quarter" idx="12"/>
          </p:nvPr>
        </p:nvSpPr>
        <p:spPr/>
        <p:txBody>
          <a:bodyPr/>
          <a:lstStyle/>
          <a:p>
            <a:fld id="{0247BD44-882A-0F41-8DAF-4BF0D625175A}" type="slidenum">
              <a:rPr lang="en-US" smtClean="0"/>
              <a:t>‹#›</a:t>
            </a:fld>
            <a:endParaRPr lang="en-US"/>
          </a:p>
        </p:txBody>
      </p:sp>
    </p:spTree>
    <p:extLst>
      <p:ext uri="{BB962C8B-B14F-4D97-AF65-F5344CB8AC3E}">
        <p14:creationId xmlns:p14="http://schemas.microsoft.com/office/powerpoint/2010/main" val="27217536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0CB76F-586D-3847-80B3-C50E4D9F4F6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85609A5-389C-034E-9609-CEE2DC0943B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1677A85-3FB5-DC4B-9E38-A0667592CB17}"/>
              </a:ext>
            </a:extLst>
          </p:cNvPr>
          <p:cNvSpPr>
            <a:spLocks noGrp="1"/>
          </p:cNvSpPr>
          <p:nvPr>
            <p:ph type="dt" sz="half" idx="10"/>
          </p:nvPr>
        </p:nvSpPr>
        <p:spPr/>
        <p:txBody>
          <a:bodyPr/>
          <a:lstStyle/>
          <a:p>
            <a:r>
              <a:rPr lang="en-US"/>
              <a:t>5/25/20</a:t>
            </a:r>
          </a:p>
        </p:txBody>
      </p:sp>
      <p:sp>
        <p:nvSpPr>
          <p:cNvPr id="5" name="Footer Placeholder 4">
            <a:extLst>
              <a:ext uri="{FF2B5EF4-FFF2-40B4-BE49-F238E27FC236}">
                <a16:creationId xmlns:a16="http://schemas.microsoft.com/office/drawing/2014/main" id="{BC5DE220-B706-174D-AC26-F3B9601CF8BD}"/>
              </a:ext>
            </a:extLst>
          </p:cNvPr>
          <p:cNvSpPr>
            <a:spLocks noGrp="1"/>
          </p:cNvSpPr>
          <p:nvPr>
            <p:ph type="ftr" sz="quarter" idx="11"/>
          </p:nvPr>
        </p:nvSpPr>
        <p:spPr/>
        <p:txBody>
          <a:bodyPr/>
          <a:lstStyle/>
          <a:p>
            <a:r>
              <a:rPr lang="en-US"/>
              <a:t>version 20200525</a:t>
            </a:r>
          </a:p>
        </p:txBody>
      </p:sp>
      <p:sp>
        <p:nvSpPr>
          <p:cNvPr id="6" name="Slide Number Placeholder 5">
            <a:extLst>
              <a:ext uri="{FF2B5EF4-FFF2-40B4-BE49-F238E27FC236}">
                <a16:creationId xmlns:a16="http://schemas.microsoft.com/office/drawing/2014/main" id="{71B1CC5F-BCB5-1E46-8862-BF91628B7279}"/>
              </a:ext>
            </a:extLst>
          </p:cNvPr>
          <p:cNvSpPr>
            <a:spLocks noGrp="1"/>
          </p:cNvSpPr>
          <p:nvPr>
            <p:ph type="sldNum" sz="quarter" idx="12"/>
          </p:nvPr>
        </p:nvSpPr>
        <p:spPr/>
        <p:txBody>
          <a:bodyPr/>
          <a:lstStyle/>
          <a:p>
            <a:fld id="{0247BD44-882A-0F41-8DAF-4BF0D625175A}" type="slidenum">
              <a:rPr lang="en-US" smtClean="0"/>
              <a:t>‹#›</a:t>
            </a:fld>
            <a:endParaRPr lang="en-US"/>
          </a:p>
        </p:txBody>
      </p:sp>
    </p:spTree>
    <p:extLst>
      <p:ext uri="{BB962C8B-B14F-4D97-AF65-F5344CB8AC3E}">
        <p14:creationId xmlns:p14="http://schemas.microsoft.com/office/powerpoint/2010/main" val="33661760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D749A6C-0737-3141-ADB4-51CE931D58A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4EFDB5F-5499-644E-B6A2-587964305E6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C581065-3B8E-3448-8B96-5261D3FD3EA3}"/>
              </a:ext>
            </a:extLst>
          </p:cNvPr>
          <p:cNvSpPr>
            <a:spLocks noGrp="1"/>
          </p:cNvSpPr>
          <p:nvPr>
            <p:ph type="dt" sz="half" idx="10"/>
          </p:nvPr>
        </p:nvSpPr>
        <p:spPr/>
        <p:txBody>
          <a:bodyPr/>
          <a:lstStyle/>
          <a:p>
            <a:r>
              <a:rPr lang="en-US"/>
              <a:t>5/25/20</a:t>
            </a:r>
          </a:p>
        </p:txBody>
      </p:sp>
      <p:sp>
        <p:nvSpPr>
          <p:cNvPr id="5" name="Footer Placeholder 4">
            <a:extLst>
              <a:ext uri="{FF2B5EF4-FFF2-40B4-BE49-F238E27FC236}">
                <a16:creationId xmlns:a16="http://schemas.microsoft.com/office/drawing/2014/main" id="{64D67EF7-EBFE-3343-91A8-A03600E10632}"/>
              </a:ext>
            </a:extLst>
          </p:cNvPr>
          <p:cNvSpPr>
            <a:spLocks noGrp="1"/>
          </p:cNvSpPr>
          <p:nvPr>
            <p:ph type="ftr" sz="quarter" idx="11"/>
          </p:nvPr>
        </p:nvSpPr>
        <p:spPr/>
        <p:txBody>
          <a:bodyPr/>
          <a:lstStyle/>
          <a:p>
            <a:r>
              <a:rPr lang="en-US"/>
              <a:t>version 20200525</a:t>
            </a:r>
          </a:p>
        </p:txBody>
      </p:sp>
      <p:sp>
        <p:nvSpPr>
          <p:cNvPr id="6" name="Slide Number Placeholder 5">
            <a:extLst>
              <a:ext uri="{FF2B5EF4-FFF2-40B4-BE49-F238E27FC236}">
                <a16:creationId xmlns:a16="http://schemas.microsoft.com/office/drawing/2014/main" id="{3E93DAE5-D2A0-4D42-B2D4-F0447B76AEAF}"/>
              </a:ext>
            </a:extLst>
          </p:cNvPr>
          <p:cNvSpPr>
            <a:spLocks noGrp="1"/>
          </p:cNvSpPr>
          <p:nvPr>
            <p:ph type="sldNum" sz="quarter" idx="12"/>
          </p:nvPr>
        </p:nvSpPr>
        <p:spPr/>
        <p:txBody>
          <a:bodyPr/>
          <a:lstStyle/>
          <a:p>
            <a:fld id="{0247BD44-882A-0F41-8DAF-4BF0D625175A}" type="slidenum">
              <a:rPr lang="en-US" smtClean="0"/>
              <a:t>‹#›</a:t>
            </a:fld>
            <a:endParaRPr lang="en-US"/>
          </a:p>
        </p:txBody>
      </p:sp>
    </p:spTree>
    <p:extLst>
      <p:ext uri="{BB962C8B-B14F-4D97-AF65-F5344CB8AC3E}">
        <p14:creationId xmlns:p14="http://schemas.microsoft.com/office/powerpoint/2010/main" val="42655323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68A139-38EB-BF44-8F9A-FA134C1762E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AA9DFF1-962E-9D41-BBDE-D1D861168B3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BAC9DBF-6B98-5840-A5CD-F13BF96F9244}"/>
              </a:ext>
            </a:extLst>
          </p:cNvPr>
          <p:cNvSpPr>
            <a:spLocks noGrp="1"/>
          </p:cNvSpPr>
          <p:nvPr>
            <p:ph type="dt" sz="half" idx="10"/>
          </p:nvPr>
        </p:nvSpPr>
        <p:spPr/>
        <p:txBody>
          <a:bodyPr/>
          <a:lstStyle/>
          <a:p>
            <a:r>
              <a:rPr lang="en-US"/>
              <a:t>5/25/20</a:t>
            </a:r>
            <a:endParaRPr lang="en-US" dirty="0"/>
          </a:p>
        </p:txBody>
      </p:sp>
      <p:sp>
        <p:nvSpPr>
          <p:cNvPr id="5" name="Footer Placeholder 4">
            <a:extLst>
              <a:ext uri="{FF2B5EF4-FFF2-40B4-BE49-F238E27FC236}">
                <a16:creationId xmlns:a16="http://schemas.microsoft.com/office/drawing/2014/main" id="{E9B98E4C-7D16-AC42-BE03-1E2B0C429A58}"/>
              </a:ext>
            </a:extLst>
          </p:cNvPr>
          <p:cNvSpPr>
            <a:spLocks noGrp="1"/>
          </p:cNvSpPr>
          <p:nvPr>
            <p:ph type="ftr" sz="quarter" idx="11"/>
          </p:nvPr>
        </p:nvSpPr>
        <p:spPr/>
        <p:txBody>
          <a:bodyPr/>
          <a:lstStyle/>
          <a:p>
            <a:r>
              <a:rPr lang="en-US"/>
              <a:t>version 20200525</a:t>
            </a:r>
          </a:p>
        </p:txBody>
      </p:sp>
      <p:sp>
        <p:nvSpPr>
          <p:cNvPr id="6" name="Slide Number Placeholder 5">
            <a:extLst>
              <a:ext uri="{FF2B5EF4-FFF2-40B4-BE49-F238E27FC236}">
                <a16:creationId xmlns:a16="http://schemas.microsoft.com/office/drawing/2014/main" id="{48D597E1-B6DD-4D46-9064-D1B2B0532A5B}"/>
              </a:ext>
            </a:extLst>
          </p:cNvPr>
          <p:cNvSpPr>
            <a:spLocks noGrp="1"/>
          </p:cNvSpPr>
          <p:nvPr>
            <p:ph type="sldNum" sz="quarter" idx="12"/>
          </p:nvPr>
        </p:nvSpPr>
        <p:spPr/>
        <p:txBody>
          <a:bodyPr/>
          <a:lstStyle/>
          <a:p>
            <a:fld id="{0247BD44-882A-0F41-8DAF-4BF0D625175A}" type="slidenum">
              <a:rPr lang="en-US" smtClean="0"/>
              <a:t>‹#›</a:t>
            </a:fld>
            <a:endParaRPr lang="en-US"/>
          </a:p>
        </p:txBody>
      </p:sp>
    </p:spTree>
    <p:extLst>
      <p:ext uri="{BB962C8B-B14F-4D97-AF65-F5344CB8AC3E}">
        <p14:creationId xmlns:p14="http://schemas.microsoft.com/office/powerpoint/2010/main" val="30970983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02C6C5-924B-8D4A-B0F0-B883CBE936A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CD7D8E9-932F-CA46-AA8E-56D98C73519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0D229EE-4956-F04B-B753-88836BF886B1}"/>
              </a:ext>
            </a:extLst>
          </p:cNvPr>
          <p:cNvSpPr>
            <a:spLocks noGrp="1"/>
          </p:cNvSpPr>
          <p:nvPr>
            <p:ph type="dt" sz="half" idx="10"/>
          </p:nvPr>
        </p:nvSpPr>
        <p:spPr/>
        <p:txBody>
          <a:bodyPr/>
          <a:lstStyle/>
          <a:p>
            <a:r>
              <a:rPr lang="en-US"/>
              <a:t>5/25/20</a:t>
            </a:r>
          </a:p>
        </p:txBody>
      </p:sp>
      <p:sp>
        <p:nvSpPr>
          <p:cNvPr id="5" name="Footer Placeholder 4">
            <a:extLst>
              <a:ext uri="{FF2B5EF4-FFF2-40B4-BE49-F238E27FC236}">
                <a16:creationId xmlns:a16="http://schemas.microsoft.com/office/drawing/2014/main" id="{73AC9977-D9E0-1C46-A8E1-176F7D28C4DF}"/>
              </a:ext>
            </a:extLst>
          </p:cNvPr>
          <p:cNvSpPr>
            <a:spLocks noGrp="1"/>
          </p:cNvSpPr>
          <p:nvPr>
            <p:ph type="ftr" sz="quarter" idx="11"/>
          </p:nvPr>
        </p:nvSpPr>
        <p:spPr/>
        <p:txBody>
          <a:bodyPr/>
          <a:lstStyle/>
          <a:p>
            <a:r>
              <a:rPr lang="en-US"/>
              <a:t>version 20200525</a:t>
            </a:r>
          </a:p>
        </p:txBody>
      </p:sp>
      <p:sp>
        <p:nvSpPr>
          <p:cNvPr id="6" name="Slide Number Placeholder 5">
            <a:extLst>
              <a:ext uri="{FF2B5EF4-FFF2-40B4-BE49-F238E27FC236}">
                <a16:creationId xmlns:a16="http://schemas.microsoft.com/office/drawing/2014/main" id="{F1943FF4-5A43-E240-A3A1-8B2C871014F4}"/>
              </a:ext>
            </a:extLst>
          </p:cNvPr>
          <p:cNvSpPr>
            <a:spLocks noGrp="1"/>
          </p:cNvSpPr>
          <p:nvPr>
            <p:ph type="sldNum" sz="quarter" idx="12"/>
          </p:nvPr>
        </p:nvSpPr>
        <p:spPr/>
        <p:txBody>
          <a:bodyPr/>
          <a:lstStyle/>
          <a:p>
            <a:fld id="{0247BD44-882A-0F41-8DAF-4BF0D625175A}" type="slidenum">
              <a:rPr lang="en-US" smtClean="0"/>
              <a:t>‹#›</a:t>
            </a:fld>
            <a:endParaRPr lang="en-US"/>
          </a:p>
        </p:txBody>
      </p:sp>
    </p:spTree>
    <p:extLst>
      <p:ext uri="{BB962C8B-B14F-4D97-AF65-F5344CB8AC3E}">
        <p14:creationId xmlns:p14="http://schemas.microsoft.com/office/powerpoint/2010/main" val="22814077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4A3DC6-4155-764D-AAAE-AA835E55126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E69F776-5A3D-4C47-AA2F-55F8E13F88E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AF0BAB8-02FD-0B40-A35A-D51005C52A7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F35D2E5-F945-9B4C-95DF-8B5445DC5F75}"/>
              </a:ext>
            </a:extLst>
          </p:cNvPr>
          <p:cNvSpPr>
            <a:spLocks noGrp="1"/>
          </p:cNvSpPr>
          <p:nvPr>
            <p:ph type="dt" sz="half" idx="10"/>
          </p:nvPr>
        </p:nvSpPr>
        <p:spPr/>
        <p:txBody>
          <a:bodyPr/>
          <a:lstStyle/>
          <a:p>
            <a:r>
              <a:rPr lang="en-US"/>
              <a:t>5/25/20</a:t>
            </a:r>
          </a:p>
        </p:txBody>
      </p:sp>
      <p:sp>
        <p:nvSpPr>
          <p:cNvPr id="6" name="Footer Placeholder 5">
            <a:extLst>
              <a:ext uri="{FF2B5EF4-FFF2-40B4-BE49-F238E27FC236}">
                <a16:creationId xmlns:a16="http://schemas.microsoft.com/office/drawing/2014/main" id="{E7EC5928-BC02-7348-B962-C4B0B0E2ADFB}"/>
              </a:ext>
            </a:extLst>
          </p:cNvPr>
          <p:cNvSpPr>
            <a:spLocks noGrp="1"/>
          </p:cNvSpPr>
          <p:nvPr>
            <p:ph type="ftr" sz="quarter" idx="11"/>
          </p:nvPr>
        </p:nvSpPr>
        <p:spPr/>
        <p:txBody>
          <a:bodyPr/>
          <a:lstStyle/>
          <a:p>
            <a:r>
              <a:rPr lang="en-US"/>
              <a:t>version 20200525</a:t>
            </a:r>
          </a:p>
        </p:txBody>
      </p:sp>
      <p:sp>
        <p:nvSpPr>
          <p:cNvPr id="7" name="Slide Number Placeholder 6">
            <a:extLst>
              <a:ext uri="{FF2B5EF4-FFF2-40B4-BE49-F238E27FC236}">
                <a16:creationId xmlns:a16="http://schemas.microsoft.com/office/drawing/2014/main" id="{5A77D78B-ADF1-2842-9AF1-8D6AC51A8D06}"/>
              </a:ext>
            </a:extLst>
          </p:cNvPr>
          <p:cNvSpPr>
            <a:spLocks noGrp="1"/>
          </p:cNvSpPr>
          <p:nvPr>
            <p:ph type="sldNum" sz="quarter" idx="12"/>
          </p:nvPr>
        </p:nvSpPr>
        <p:spPr/>
        <p:txBody>
          <a:bodyPr/>
          <a:lstStyle/>
          <a:p>
            <a:fld id="{0247BD44-882A-0F41-8DAF-4BF0D625175A}" type="slidenum">
              <a:rPr lang="en-US" smtClean="0"/>
              <a:t>‹#›</a:t>
            </a:fld>
            <a:endParaRPr lang="en-US"/>
          </a:p>
        </p:txBody>
      </p:sp>
    </p:spTree>
    <p:extLst>
      <p:ext uri="{BB962C8B-B14F-4D97-AF65-F5344CB8AC3E}">
        <p14:creationId xmlns:p14="http://schemas.microsoft.com/office/powerpoint/2010/main" val="42529165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71180C-95FB-0942-965F-5C1E04E8E22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6AFB195-C4C8-454C-B593-C83B7522006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B7C35AF-8BFA-6C49-8592-A290F267A12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79F110F-99E6-EE41-A806-28BA5F1DE0E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510F486-DA10-E24E-A192-6C17C776F06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73F25F7-1AC5-9348-BFCA-2D8F0F5866BE}"/>
              </a:ext>
            </a:extLst>
          </p:cNvPr>
          <p:cNvSpPr>
            <a:spLocks noGrp="1"/>
          </p:cNvSpPr>
          <p:nvPr>
            <p:ph type="dt" sz="half" idx="10"/>
          </p:nvPr>
        </p:nvSpPr>
        <p:spPr/>
        <p:txBody>
          <a:bodyPr/>
          <a:lstStyle/>
          <a:p>
            <a:r>
              <a:rPr lang="en-US"/>
              <a:t>5/25/20</a:t>
            </a:r>
          </a:p>
        </p:txBody>
      </p:sp>
      <p:sp>
        <p:nvSpPr>
          <p:cNvPr id="8" name="Footer Placeholder 7">
            <a:extLst>
              <a:ext uri="{FF2B5EF4-FFF2-40B4-BE49-F238E27FC236}">
                <a16:creationId xmlns:a16="http://schemas.microsoft.com/office/drawing/2014/main" id="{E0B65AA2-93EE-2C44-A8B4-6BA9E0B3530E}"/>
              </a:ext>
            </a:extLst>
          </p:cNvPr>
          <p:cNvSpPr>
            <a:spLocks noGrp="1"/>
          </p:cNvSpPr>
          <p:nvPr>
            <p:ph type="ftr" sz="quarter" idx="11"/>
          </p:nvPr>
        </p:nvSpPr>
        <p:spPr/>
        <p:txBody>
          <a:bodyPr/>
          <a:lstStyle/>
          <a:p>
            <a:r>
              <a:rPr lang="en-US"/>
              <a:t>version 20200525</a:t>
            </a:r>
          </a:p>
        </p:txBody>
      </p:sp>
      <p:sp>
        <p:nvSpPr>
          <p:cNvPr id="9" name="Slide Number Placeholder 8">
            <a:extLst>
              <a:ext uri="{FF2B5EF4-FFF2-40B4-BE49-F238E27FC236}">
                <a16:creationId xmlns:a16="http://schemas.microsoft.com/office/drawing/2014/main" id="{DE921997-1111-314A-82CF-1288CF1D58FE}"/>
              </a:ext>
            </a:extLst>
          </p:cNvPr>
          <p:cNvSpPr>
            <a:spLocks noGrp="1"/>
          </p:cNvSpPr>
          <p:nvPr>
            <p:ph type="sldNum" sz="quarter" idx="12"/>
          </p:nvPr>
        </p:nvSpPr>
        <p:spPr/>
        <p:txBody>
          <a:bodyPr/>
          <a:lstStyle/>
          <a:p>
            <a:fld id="{0247BD44-882A-0F41-8DAF-4BF0D625175A}" type="slidenum">
              <a:rPr lang="en-US" smtClean="0"/>
              <a:t>‹#›</a:t>
            </a:fld>
            <a:endParaRPr lang="en-US"/>
          </a:p>
        </p:txBody>
      </p:sp>
    </p:spTree>
    <p:extLst>
      <p:ext uri="{BB962C8B-B14F-4D97-AF65-F5344CB8AC3E}">
        <p14:creationId xmlns:p14="http://schemas.microsoft.com/office/powerpoint/2010/main" val="2254430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0DE456-381C-6948-BF2B-452D903365B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7521431-34EF-5549-9592-78A7FD56AF1B}"/>
              </a:ext>
            </a:extLst>
          </p:cNvPr>
          <p:cNvSpPr>
            <a:spLocks noGrp="1"/>
          </p:cNvSpPr>
          <p:nvPr>
            <p:ph type="dt" sz="half" idx="10"/>
          </p:nvPr>
        </p:nvSpPr>
        <p:spPr/>
        <p:txBody>
          <a:bodyPr/>
          <a:lstStyle/>
          <a:p>
            <a:r>
              <a:rPr lang="en-US"/>
              <a:t>5/25/20</a:t>
            </a:r>
          </a:p>
        </p:txBody>
      </p:sp>
      <p:sp>
        <p:nvSpPr>
          <p:cNvPr id="4" name="Footer Placeholder 3">
            <a:extLst>
              <a:ext uri="{FF2B5EF4-FFF2-40B4-BE49-F238E27FC236}">
                <a16:creationId xmlns:a16="http://schemas.microsoft.com/office/drawing/2014/main" id="{7689B7AB-6807-F24A-8C51-F31D4F10E300}"/>
              </a:ext>
            </a:extLst>
          </p:cNvPr>
          <p:cNvSpPr>
            <a:spLocks noGrp="1"/>
          </p:cNvSpPr>
          <p:nvPr>
            <p:ph type="ftr" sz="quarter" idx="11"/>
          </p:nvPr>
        </p:nvSpPr>
        <p:spPr/>
        <p:txBody>
          <a:bodyPr/>
          <a:lstStyle/>
          <a:p>
            <a:r>
              <a:rPr lang="en-US"/>
              <a:t>version 20200525</a:t>
            </a:r>
          </a:p>
        </p:txBody>
      </p:sp>
      <p:sp>
        <p:nvSpPr>
          <p:cNvPr id="5" name="Slide Number Placeholder 4">
            <a:extLst>
              <a:ext uri="{FF2B5EF4-FFF2-40B4-BE49-F238E27FC236}">
                <a16:creationId xmlns:a16="http://schemas.microsoft.com/office/drawing/2014/main" id="{F4248CF0-43FE-8446-B54D-62E8EF56B2D5}"/>
              </a:ext>
            </a:extLst>
          </p:cNvPr>
          <p:cNvSpPr>
            <a:spLocks noGrp="1"/>
          </p:cNvSpPr>
          <p:nvPr>
            <p:ph type="sldNum" sz="quarter" idx="12"/>
          </p:nvPr>
        </p:nvSpPr>
        <p:spPr/>
        <p:txBody>
          <a:bodyPr/>
          <a:lstStyle/>
          <a:p>
            <a:fld id="{0247BD44-882A-0F41-8DAF-4BF0D625175A}" type="slidenum">
              <a:rPr lang="en-US" smtClean="0"/>
              <a:t>‹#›</a:t>
            </a:fld>
            <a:endParaRPr lang="en-US"/>
          </a:p>
        </p:txBody>
      </p:sp>
    </p:spTree>
    <p:extLst>
      <p:ext uri="{BB962C8B-B14F-4D97-AF65-F5344CB8AC3E}">
        <p14:creationId xmlns:p14="http://schemas.microsoft.com/office/powerpoint/2010/main" val="15359681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CE14D7C-1B7A-5D43-8588-EA41A22F9FAE}"/>
              </a:ext>
            </a:extLst>
          </p:cNvPr>
          <p:cNvSpPr>
            <a:spLocks noGrp="1"/>
          </p:cNvSpPr>
          <p:nvPr>
            <p:ph type="dt" sz="half" idx="10"/>
          </p:nvPr>
        </p:nvSpPr>
        <p:spPr/>
        <p:txBody>
          <a:bodyPr/>
          <a:lstStyle/>
          <a:p>
            <a:r>
              <a:rPr lang="en-US"/>
              <a:t>5/25/20</a:t>
            </a:r>
          </a:p>
        </p:txBody>
      </p:sp>
      <p:sp>
        <p:nvSpPr>
          <p:cNvPr id="3" name="Footer Placeholder 2">
            <a:extLst>
              <a:ext uri="{FF2B5EF4-FFF2-40B4-BE49-F238E27FC236}">
                <a16:creationId xmlns:a16="http://schemas.microsoft.com/office/drawing/2014/main" id="{1FC39F17-424F-B944-A07B-5E0C281F163E}"/>
              </a:ext>
            </a:extLst>
          </p:cNvPr>
          <p:cNvSpPr>
            <a:spLocks noGrp="1"/>
          </p:cNvSpPr>
          <p:nvPr>
            <p:ph type="ftr" sz="quarter" idx="11"/>
          </p:nvPr>
        </p:nvSpPr>
        <p:spPr/>
        <p:txBody>
          <a:bodyPr/>
          <a:lstStyle/>
          <a:p>
            <a:r>
              <a:rPr lang="en-US"/>
              <a:t>version 20200525</a:t>
            </a:r>
          </a:p>
        </p:txBody>
      </p:sp>
      <p:sp>
        <p:nvSpPr>
          <p:cNvPr id="4" name="Slide Number Placeholder 3">
            <a:extLst>
              <a:ext uri="{FF2B5EF4-FFF2-40B4-BE49-F238E27FC236}">
                <a16:creationId xmlns:a16="http://schemas.microsoft.com/office/drawing/2014/main" id="{E17EE0D7-81F6-B546-90DE-95F7F3B7578C}"/>
              </a:ext>
            </a:extLst>
          </p:cNvPr>
          <p:cNvSpPr>
            <a:spLocks noGrp="1"/>
          </p:cNvSpPr>
          <p:nvPr>
            <p:ph type="sldNum" sz="quarter" idx="12"/>
          </p:nvPr>
        </p:nvSpPr>
        <p:spPr/>
        <p:txBody>
          <a:bodyPr/>
          <a:lstStyle/>
          <a:p>
            <a:fld id="{0247BD44-882A-0F41-8DAF-4BF0D625175A}" type="slidenum">
              <a:rPr lang="en-US" smtClean="0"/>
              <a:t>‹#›</a:t>
            </a:fld>
            <a:endParaRPr lang="en-US"/>
          </a:p>
        </p:txBody>
      </p:sp>
    </p:spTree>
    <p:extLst>
      <p:ext uri="{BB962C8B-B14F-4D97-AF65-F5344CB8AC3E}">
        <p14:creationId xmlns:p14="http://schemas.microsoft.com/office/powerpoint/2010/main" val="14726840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280700-5C62-2E4C-A8B6-FCBB6E30A0E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313BD01-2BC5-5D4E-B3E7-191A0D7CF9F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20CF147-506E-FC40-90CD-E5666C37BF1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F55E47D-F819-CC4A-B531-2E86B7D0BBFE}"/>
              </a:ext>
            </a:extLst>
          </p:cNvPr>
          <p:cNvSpPr>
            <a:spLocks noGrp="1"/>
          </p:cNvSpPr>
          <p:nvPr>
            <p:ph type="dt" sz="half" idx="10"/>
          </p:nvPr>
        </p:nvSpPr>
        <p:spPr/>
        <p:txBody>
          <a:bodyPr/>
          <a:lstStyle/>
          <a:p>
            <a:r>
              <a:rPr lang="en-US"/>
              <a:t>5/25/20</a:t>
            </a:r>
          </a:p>
        </p:txBody>
      </p:sp>
      <p:sp>
        <p:nvSpPr>
          <p:cNvPr id="6" name="Footer Placeholder 5">
            <a:extLst>
              <a:ext uri="{FF2B5EF4-FFF2-40B4-BE49-F238E27FC236}">
                <a16:creationId xmlns:a16="http://schemas.microsoft.com/office/drawing/2014/main" id="{55100709-C6A1-4341-A909-1019942E167A}"/>
              </a:ext>
            </a:extLst>
          </p:cNvPr>
          <p:cNvSpPr>
            <a:spLocks noGrp="1"/>
          </p:cNvSpPr>
          <p:nvPr>
            <p:ph type="ftr" sz="quarter" idx="11"/>
          </p:nvPr>
        </p:nvSpPr>
        <p:spPr/>
        <p:txBody>
          <a:bodyPr/>
          <a:lstStyle/>
          <a:p>
            <a:r>
              <a:rPr lang="en-US"/>
              <a:t>version 20200525</a:t>
            </a:r>
          </a:p>
        </p:txBody>
      </p:sp>
      <p:sp>
        <p:nvSpPr>
          <p:cNvPr id="7" name="Slide Number Placeholder 6">
            <a:extLst>
              <a:ext uri="{FF2B5EF4-FFF2-40B4-BE49-F238E27FC236}">
                <a16:creationId xmlns:a16="http://schemas.microsoft.com/office/drawing/2014/main" id="{76CEEC55-257B-EE4E-BA64-775BF9D098DC}"/>
              </a:ext>
            </a:extLst>
          </p:cNvPr>
          <p:cNvSpPr>
            <a:spLocks noGrp="1"/>
          </p:cNvSpPr>
          <p:nvPr>
            <p:ph type="sldNum" sz="quarter" idx="12"/>
          </p:nvPr>
        </p:nvSpPr>
        <p:spPr/>
        <p:txBody>
          <a:bodyPr/>
          <a:lstStyle/>
          <a:p>
            <a:fld id="{0247BD44-882A-0F41-8DAF-4BF0D625175A}" type="slidenum">
              <a:rPr lang="en-US" smtClean="0"/>
              <a:t>‹#›</a:t>
            </a:fld>
            <a:endParaRPr lang="en-US"/>
          </a:p>
        </p:txBody>
      </p:sp>
    </p:spTree>
    <p:extLst>
      <p:ext uri="{BB962C8B-B14F-4D97-AF65-F5344CB8AC3E}">
        <p14:creationId xmlns:p14="http://schemas.microsoft.com/office/powerpoint/2010/main" val="38755394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D03AC3-2EC3-FF41-A17B-FBC3F1D1BDB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532906A-34C2-454E-896F-21BD521DED6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7B0625D-63F4-424E-A69F-9ACAE351C33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D6413D9-F77D-244A-9D09-DC3D3E821E7C}"/>
              </a:ext>
            </a:extLst>
          </p:cNvPr>
          <p:cNvSpPr>
            <a:spLocks noGrp="1"/>
          </p:cNvSpPr>
          <p:nvPr>
            <p:ph type="dt" sz="half" idx="10"/>
          </p:nvPr>
        </p:nvSpPr>
        <p:spPr/>
        <p:txBody>
          <a:bodyPr/>
          <a:lstStyle/>
          <a:p>
            <a:r>
              <a:rPr lang="en-US"/>
              <a:t>5/25/20</a:t>
            </a:r>
          </a:p>
        </p:txBody>
      </p:sp>
      <p:sp>
        <p:nvSpPr>
          <p:cNvPr id="6" name="Footer Placeholder 5">
            <a:extLst>
              <a:ext uri="{FF2B5EF4-FFF2-40B4-BE49-F238E27FC236}">
                <a16:creationId xmlns:a16="http://schemas.microsoft.com/office/drawing/2014/main" id="{B68DB1BD-66FE-AE40-B6E5-EB105EA9DCCC}"/>
              </a:ext>
            </a:extLst>
          </p:cNvPr>
          <p:cNvSpPr>
            <a:spLocks noGrp="1"/>
          </p:cNvSpPr>
          <p:nvPr>
            <p:ph type="ftr" sz="quarter" idx="11"/>
          </p:nvPr>
        </p:nvSpPr>
        <p:spPr/>
        <p:txBody>
          <a:bodyPr/>
          <a:lstStyle/>
          <a:p>
            <a:r>
              <a:rPr lang="en-US"/>
              <a:t>version 20200525</a:t>
            </a:r>
          </a:p>
        </p:txBody>
      </p:sp>
      <p:sp>
        <p:nvSpPr>
          <p:cNvPr id="7" name="Slide Number Placeholder 6">
            <a:extLst>
              <a:ext uri="{FF2B5EF4-FFF2-40B4-BE49-F238E27FC236}">
                <a16:creationId xmlns:a16="http://schemas.microsoft.com/office/drawing/2014/main" id="{B0FFBFF5-1A86-E641-990C-528843292C48}"/>
              </a:ext>
            </a:extLst>
          </p:cNvPr>
          <p:cNvSpPr>
            <a:spLocks noGrp="1"/>
          </p:cNvSpPr>
          <p:nvPr>
            <p:ph type="sldNum" sz="quarter" idx="12"/>
          </p:nvPr>
        </p:nvSpPr>
        <p:spPr/>
        <p:txBody>
          <a:bodyPr/>
          <a:lstStyle/>
          <a:p>
            <a:fld id="{0247BD44-882A-0F41-8DAF-4BF0D625175A}" type="slidenum">
              <a:rPr lang="en-US" smtClean="0"/>
              <a:t>‹#›</a:t>
            </a:fld>
            <a:endParaRPr lang="en-US"/>
          </a:p>
        </p:txBody>
      </p:sp>
    </p:spTree>
    <p:extLst>
      <p:ext uri="{BB962C8B-B14F-4D97-AF65-F5344CB8AC3E}">
        <p14:creationId xmlns:p14="http://schemas.microsoft.com/office/powerpoint/2010/main" val="5009358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6FF10B7-94FE-F646-881B-571279034BE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A6B1477-C7EF-8F49-9EA0-5C0CE44CB2F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A0D808B-4684-1B4D-BE43-79F99F7EF90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5/25/20</a:t>
            </a:r>
            <a:endParaRPr lang="en-US" dirty="0"/>
          </a:p>
        </p:txBody>
      </p:sp>
      <p:sp>
        <p:nvSpPr>
          <p:cNvPr id="5" name="Footer Placeholder 4">
            <a:extLst>
              <a:ext uri="{FF2B5EF4-FFF2-40B4-BE49-F238E27FC236}">
                <a16:creationId xmlns:a16="http://schemas.microsoft.com/office/drawing/2014/main" id="{E72A1D18-A3FD-F647-8181-A9FAEDFA40A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version 20200525</a:t>
            </a:r>
          </a:p>
        </p:txBody>
      </p:sp>
      <p:sp>
        <p:nvSpPr>
          <p:cNvPr id="6" name="Slide Number Placeholder 5">
            <a:extLst>
              <a:ext uri="{FF2B5EF4-FFF2-40B4-BE49-F238E27FC236}">
                <a16:creationId xmlns:a16="http://schemas.microsoft.com/office/drawing/2014/main" id="{25580068-C46C-9B4D-A58E-8C7FD676DC6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247BD44-882A-0F41-8DAF-4BF0D625175A}" type="slidenum">
              <a:rPr lang="en-US" smtClean="0"/>
              <a:t>‹#›</a:t>
            </a:fld>
            <a:endParaRPr lang="en-US"/>
          </a:p>
        </p:txBody>
      </p:sp>
    </p:spTree>
    <p:extLst>
      <p:ext uri="{BB962C8B-B14F-4D97-AF65-F5344CB8AC3E}">
        <p14:creationId xmlns:p14="http://schemas.microsoft.com/office/powerpoint/2010/main" val="20284761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slide" Target="slide2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slide" Target="slide13.xml"/><Relationship Id="rId7" Type="http://schemas.openxmlformats.org/officeDocument/2006/relationships/slide" Target="slide2.xml"/><Relationship Id="rId2" Type="http://schemas.openxmlformats.org/officeDocument/2006/relationships/slide" Target="slide12.xml"/><Relationship Id="rId1" Type="http://schemas.openxmlformats.org/officeDocument/2006/relationships/slideLayout" Target="../slideLayouts/slideLayout2.xml"/><Relationship Id="rId6" Type="http://schemas.openxmlformats.org/officeDocument/2006/relationships/slide" Target="slide31.xml"/><Relationship Id="rId5" Type="http://schemas.openxmlformats.org/officeDocument/2006/relationships/slide" Target="slide22.xml"/><Relationship Id="rId4" Type="http://schemas.openxmlformats.org/officeDocument/2006/relationships/slide" Target="slide14.xml"/></Relationships>
</file>

<file path=ppt/slides/_rels/slide12.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slide" Target="slide25.xml"/><Relationship Id="rId2" Type="http://schemas.openxmlformats.org/officeDocument/2006/relationships/slide" Target="slide23.xml"/><Relationship Id="rId1" Type="http://schemas.openxmlformats.org/officeDocument/2006/relationships/slideLayout" Target="../slideLayouts/slideLayout2.xml"/><Relationship Id="rId4" Type="http://schemas.openxmlformats.org/officeDocument/2006/relationships/slide" Target="slide2.xml"/></Relationships>
</file>

<file path=ppt/slides/_rels/slide14.xml.rels><?xml version="1.0" encoding="UTF-8" standalone="yes"?>
<Relationships xmlns="http://schemas.openxmlformats.org/package/2006/relationships"><Relationship Id="rId3" Type="http://schemas.openxmlformats.org/officeDocument/2006/relationships/slide" Target="slide18.xml"/><Relationship Id="rId2" Type="http://schemas.openxmlformats.org/officeDocument/2006/relationships/slide" Target="slide15.xml"/><Relationship Id="rId1" Type="http://schemas.openxmlformats.org/officeDocument/2006/relationships/slideLayout" Target="../slideLayouts/slideLayout2.xml"/><Relationship Id="rId4" Type="http://schemas.openxmlformats.org/officeDocument/2006/relationships/slide" Target="slide2.xml"/></Relationships>
</file>

<file path=ppt/slides/_rels/slide15.xml.rels><?xml version="1.0" encoding="UTF-8" standalone="yes"?>
<Relationships xmlns="http://schemas.openxmlformats.org/package/2006/relationships"><Relationship Id="rId3" Type="http://schemas.openxmlformats.org/officeDocument/2006/relationships/slide" Target="slide17.xml"/><Relationship Id="rId2" Type="http://schemas.openxmlformats.org/officeDocument/2006/relationships/slide" Target="slide16.xml"/><Relationship Id="rId1" Type="http://schemas.openxmlformats.org/officeDocument/2006/relationships/slideLayout" Target="../slideLayouts/slideLayout2.xml"/><Relationship Id="rId4" Type="http://schemas.openxmlformats.org/officeDocument/2006/relationships/slide" Target="slide2.xml"/></Relationships>
</file>

<file path=ppt/slides/_rels/slide16.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slide" Target="slide2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slide" Target="slide30.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slide" Target="slide20.xml"/><Relationship Id="rId2" Type="http://schemas.openxmlformats.org/officeDocument/2006/relationships/slide" Target="slide19.xml"/><Relationship Id="rId1" Type="http://schemas.openxmlformats.org/officeDocument/2006/relationships/slideLayout" Target="../slideLayouts/slideLayout2.xml"/><Relationship Id="rId4" Type="http://schemas.openxmlformats.org/officeDocument/2006/relationships/slide" Target="slide2.xml"/></Relationships>
</file>

<file path=ppt/slides/_rels/slide19.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slide" Target="slide2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slide" Target="slide3.xml"/><Relationship Id="rId1" Type="http://schemas.openxmlformats.org/officeDocument/2006/relationships/slideLayout" Target="../slideLayouts/slideLayout2.xml"/><Relationship Id="rId5" Type="http://schemas.openxmlformats.org/officeDocument/2006/relationships/slide" Target="slide2.xml"/><Relationship Id="rId4" Type="http://schemas.openxmlformats.org/officeDocument/2006/relationships/slide" Target="slide11.xml"/></Relationships>
</file>

<file path=ppt/slides/_rels/slide20.xml.rels><?xml version="1.0" encoding="UTF-8" standalone="yes"?>
<Relationships xmlns="http://schemas.openxmlformats.org/package/2006/relationships"><Relationship Id="rId3" Type="http://schemas.openxmlformats.org/officeDocument/2006/relationships/slide" Target="slide21.xml"/><Relationship Id="rId2" Type="http://schemas.openxmlformats.org/officeDocument/2006/relationships/slide" Target="slide33.xml"/><Relationship Id="rId1" Type="http://schemas.openxmlformats.org/officeDocument/2006/relationships/slideLayout" Target="../slideLayouts/slideLayout2.xml"/><Relationship Id="rId4" Type="http://schemas.openxmlformats.org/officeDocument/2006/relationships/slide" Target="slide2.xml"/></Relationships>
</file>

<file path=ppt/slides/_rels/slide21.xml.rels><?xml version="1.0" encoding="UTF-8" standalone="yes"?>
<Relationships xmlns="http://schemas.openxmlformats.org/package/2006/relationships"><Relationship Id="rId3" Type="http://schemas.openxmlformats.org/officeDocument/2006/relationships/slide" Target="slide29.xml"/><Relationship Id="rId2" Type="http://schemas.openxmlformats.org/officeDocument/2006/relationships/slide" Target="slide32.xml"/><Relationship Id="rId1" Type="http://schemas.openxmlformats.org/officeDocument/2006/relationships/slideLayout" Target="../slideLayouts/slideLayout2.xml"/><Relationship Id="rId4" Type="http://schemas.openxmlformats.org/officeDocument/2006/relationships/slide" Target="slide2.xml"/></Relationships>
</file>

<file path=ppt/slides/_rels/slide22.xml.rels><?xml version="1.0" encoding="UTF-8" standalone="yes"?>
<Relationships xmlns="http://schemas.openxmlformats.org/package/2006/relationships"><Relationship Id="rId3" Type="http://schemas.openxmlformats.org/officeDocument/2006/relationships/slide" Target="slide28.xml"/><Relationship Id="rId2" Type="http://schemas.openxmlformats.org/officeDocument/2006/relationships/slide" Target="slide27.xml"/><Relationship Id="rId1" Type="http://schemas.openxmlformats.org/officeDocument/2006/relationships/slideLayout" Target="../slideLayouts/slideLayout2.xml"/><Relationship Id="rId4" Type="http://schemas.openxmlformats.org/officeDocument/2006/relationships/slide" Target="slide2.xml"/></Relationships>
</file>

<file path=ppt/slides/_rels/slide23.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slide" Target="slide25.xml"/><Relationship Id="rId13" Type="http://schemas.openxmlformats.org/officeDocument/2006/relationships/slide" Target="slide2.xml"/><Relationship Id="rId3" Type="http://schemas.openxmlformats.org/officeDocument/2006/relationships/slide" Target="slide27.xml"/><Relationship Id="rId7" Type="http://schemas.openxmlformats.org/officeDocument/2006/relationships/slide" Target="slide32.xml"/><Relationship Id="rId12" Type="http://schemas.openxmlformats.org/officeDocument/2006/relationships/slide" Target="slide30.xml"/><Relationship Id="rId2" Type="http://schemas.openxmlformats.org/officeDocument/2006/relationships/slide" Target="slide23.xml"/><Relationship Id="rId1" Type="http://schemas.openxmlformats.org/officeDocument/2006/relationships/slideLayout" Target="../slideLayouts/slideLayout2.xml"/><Relationship Id="rId6" Type="http://schemas.openxmlformats.org/officeDocument/2006/relationships/slide" Target="slide28.xml"/><Relationship Id="rId11" Type="http://schemas.openxmlformats.org/officeDocument/2006/relationships/slide" Target="slide26.xml"/><Relationship Id="rId5" Type="http://schemas.openxmlformats.org/officeDocument/2006/relationships/slide" Target="slide24.xml"/><Relationship Id="rId10" Type="http://schemas.openxmlformats.org/officeDocument/2006/relationships/slide" Target="slide33.xml"/><Relationship Id="rId4" Type="http://schemas.openxmlformats.org/officeDocument/2006/relationships/slide" Target="slide31.xml"/><Relationship Id="rId9" Type="http://schemas.openxmlformats.org/officeDocument/2006/relationships/slide" Target="slide29.xml"/></Relationships>
</file>

<file path=ppt/slides/_rels/slide30.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slide" Target="slide2.xml"/><Relationship Id="rId3" Type="http://schemas.openxmlformats.org/officeDocument/2006/relationships/slide" Target="slide6.xml"/><Relationship Id="rId7" Type="http://schemas.openxmlformats.org/officeDocument/2006/relationships/slide" Target="slide10.xml"/><Relationship Id="rId2" Type="http://schemas.openxmlformats.org/officeDocument/2006/relationships/slide" Target="slide5.xml"/><Relationship Id="rId1" Type="http://schemas.openxmlformats.org/officeDocument/2006/relationships/slideLayout" Target="../slideLayouts/slideLayout2.xml"/><Relationship Id="rId6" Type="http://schemas.openxmlformats.org/officeDocument/2006/relationships/slide" Target="slide9.xml"/><Relationship Id="rId5" Type="http://schemas.openxmlformats.org/officeDocument/2006/relationships/slide" Target="slide8.xml"/><Relationship Id="rId4" Type="http://schemas.openxmlformats.org/officeDocument/2006/relationships/slide" Target="slide7.xml"/></Relationships>
</file>

<file path=ppt/slides/_rels/slide5.xml.rels><?xml version="1.0" encoding="UTF-8" standalone="yes"?>
<Relationships xmlns="http://schemas.openxmlformats.org/package/2006/relationships"><Relationship Id="rId3" Type="http://schemas.openxmlformats.org/officeDocument/2006/relationships/slide" Target="slide30.xml"/><Relationship Id="rId2" Type="http://schemas.openxmlformats.org/officeDocument/2006/relationships/slide" Target="slide33.xml"/><Relationship Id="rId1" Type="http://schemas.openxmlformats.org/officeDocument/2006/relationships/slideLayout" Target="../slideLayouts/slideLayout2.xml"/><Relationship Id="rId4" Type="http://schemas.openxmlformats.org/officeDocument/2006/relationships/slide" Target="slide2.xml"/></Relationships>
</file>

<file path=ppt/slides/_rels/slide6.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slide" Target="slide3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slide" Target="slide2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slide" Target="slide24.xml"/><Relationship Id="rId7" Type="http://schemas.openxmlformats.org/officeDocument/2006/relationships/slide" Target="slide2.xml"/><Relationship Id="rId2" Type="http://schemas.openxmlformats.org/officeDocument/2006/relationships/slide" Target="slide23.xml"/><Relationship Id="rId1" Type="http://schemas.openxmlformats.org/officeDocument/2006/relationships/slideLayout" Target="../slideLayouts/slideLayout2.xml"/><Relationship Id="rId6" Type="http://schemas.openxmlformats.org/officeDocument/2006/relationships/slide" Target="slide29.xml"/><Relationship Id="rId5" Type="http://schemas.openxmlformats.org/officeDocument/2006/relationships/slide" Target="slide31.xml"/><Relationship Id="rId4" Type="http://schemas.openxmlformats.org/officeDocument/2006/relationships/slide" Target="slide26.xml"/></Relationships>
</file>

<file path=ppt/slides/_rels/slide9.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slide" Target="slide2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8D98D8-270F-004A-B451-8EF67BAEFD10}"/>
              </a:ext>
            </a:extLst>
          </p:cNvPr>
          <p:cNvSpPr>
            <a:spLocks noGrp="1"/>
          </p:cNvSpPr>
          <p:nvPr>
            <p:ph type="title"/>
          </p:nvPr>
        </p:nvSpPr>
        <p:spPr/>
        <p:txBody>
          <a:bodyPr/>
          <a:lstStyle/>
          <a:p>
            <a:r>
              <a:rPr lang="en-US" dirty="0"/>
              <a:t>STFM Spring Conference Session Selector</a:t>
            </a:r>
          </a:p>
        </p:txBody>
      </p:sp>
      <p:sp>
        <p:nvSpPr>
          <p:cNvPr id="4" name="Content Placeholder 3">
            <a:extLst>
              <a:ext uri="{FF2B5EF4-FFF2-40B4-BE49-F238E27FC236}">
                <a16:creationId xmlns:a16="http://schemas.microsoft.com/office/drawing/2014/main" id="{C9E1A291-1741-DB44-97B1-C839DE1861A3}"/>
              </a:ext>
            </a:extLst>
          </p:cNvPr>
          <p:cNvSpPr>
            <a:spLocks noGrp="1"/>
          </p:cNvSpPr>
          <p:nvPr>
            <p:ph idx="1"/>
          </p:nvPr>
        </p:nvSpPr>
        <p:spPr/>
        <p:txBody>
          <a:bodyPr/>
          <a:lstStyle/>
          <a:p>
            <a:pPr marL="0" indent="0">
              <a:buNone/>
            </a:pPr>
            <a:r>
              <a:rPr lang="en-US" dirty="0"/>
              <a:t>This tool has been designed by the STFM Program Committee to help individuals identify the best session types to showcase their research or scholarly work at the Annual Spring Conference.</a:t>
            </a:r>
          </a:p>
          <a:p>
            <a:pPr marL="0" indent="0">
              <a:buNone/>
            </a:pPr>
            <a:endParaRPr lang="en-US" dirty="0"/>
          </a:p>
          <a:p>
            <a:r>
              <a:rPr lang="en-US" dirty="0"/>
              <a:t>Use the hyperlinks to navigate through the site; click the Home Icon to restart</a:t>
            </a:r>
          </a:p>
          <a:p>
            <a:r>
              <a:rPr lang="en-US" dirty="0"/>
              <a:t>Press ESC when you are done using the tool</a:t>
            </a:r>
          </a:p>
        </p:txBody>
      </p:sp>
      <p:sp>
        <p:nvSpPr>
          <p:cNvPr id="5" name="Action Button: Forward or Next 4">
            <a:hlinkClick r:id="" action="ppaction://hlinkshowjump?jump=nextslide" highlightClick="1"/>
            <a:extLst>
              <a:ext uri="{FF2B5EF4-FFF2-40B4-BE49-F238E27FC236}">
                <a16:creationId xmlns:a16="http://schemas.microsoft.com/office/drawing/2014/main" id="{0B91A401-0C4E-D449-89EC-F0F041B7A311}"/>
              </a:ext>
            </a:extLst>
          </p:cNvPr>
          <p:cNvSpPr/>
          <p:nvPr/>
        </p:nvSpPr>
        <p:spPr>
          <a:xfrm>
            <a:off x="8915400" y="5143500"/>
            <a:ext cx="1343025" cy="828675"/>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Footer Placeholder 2">
            <a:extLst>
              <a:ext uri="{FF2B5EF4-FFF2-40B4-BE49-F238E27FC236}">
                <a16:creationId xmlns:a16="http://schemas.microsoft.com/office/drawing/2014/main" id="{03B15E4D-3D64-244C-9909-A5F68CDF8119}"/>
              </a:ext>
            </a:extLst>
          </p:cNvPr>
          <p:cNvSpPr>
            <a:spLocks noGrp="1"/>
          </p:cNvSpPr>
          <p:nvPr>
            <p:ph type="ftr" sz="quarter" idx="11"/>
          </p:nvPr>
        </p:nvSpPr>
        <p:spPr/>
        <p:txBody>
          <a:bodyPr/>
          <a:lstStyle/>
          <a:p>
            <a:r>
              <a:rPr lang="en-US"/>
              <a:t>version 20200525</a:t>
            </a:r>
          </a:p>
        </p:txBody>
      </p:sp>
    </p:spTree>
    <p:extLst>
      <p:ext uri="{BB962C8B-B14F-4D97-AF65-F5344CB8AC3E}">
        <p14:creationId xmlns:p14="http://schemas.microsoft.com/office/powerpoint/2010/main" val="12363492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DCCAE6-AE01-1D43-BC4C-63C71613765D}"/>
              </a:ext>
            </a:extLst>
          </p:cNvPr>
          <p:cNvSpPr>
            <a:spLocks noGrp="1"/>
          </p:cNvSpPr>
          <p:nvPr>
            <p:ph type="title"/>
          </p:nvPr>
        </p:nvSpPr>
        <p:spPr/>
        <p:txBody>
          <a:bodyPr/>
          <a:lstStyle/>
          <a:p>
            <a:r>
              <a:rPr lang="en-US" dirty="0"/>
              <a:t>4 to 8-hour sessions</a:t>
            </a:r>
          </a:p>
        </p:txBody>
      </p:sp>
      <p:sp>
        <p:nvSpPr>
          <p:cNvPr id="3" name="Content Placeholder 2">
            <a:extLst>
              <a:ext uri="{FF2B5EF4-FFF2-40B4-BE49-F238E27FC236}">
                <a16:creationId xmlns:a16="http://schemas.microsoft.com/office/drawing/2014/main" id="{DCB3023B-38C0-9947-9827-C83B99CD9C7C}"/>
              </a:ext>
            </a:extLst>
          </p:cNvPr>
          <p:cNvSpPr>
            <a:spLocks noGrp="1"/>
          </p:cNvSpPr>
          <p:nvPr>
            <p:ph idx="1"/>
          </p:nvPr>
        </p:nvSpPr>
        <p:spPr/>
        <p:txBody>
          <a:bodyPr/>
          <a:lstStyle/>
          <a:p>
            <a:r>
              <a:rPr lang="en-US" dirty="0">
                <a:hlinkClick r:id="rId2" action="ppaction://hlinksldjump"/>
              </a:rPr>
              <a:t>Pre-conference Workshop</a:t>
            </a:r>
            <a:endParaRPr lang="en-US" dirty="0"/>
          </a:p>
        </p:txBody>
      </p:sp>
      <p:sp>
        <p:nvSpPr>
          <p:cNvPr id="6" name="Action Button: Home 5">
            <a:hlinkClick r:id="rId3" action="ppaction://hlinksldjump" highlightClick="1"/>
            <a:extLst>
              <a:ext uri="{FF2B5EF4-FFF2-40B4-BE49-F238E27FC236}">
                <a16:creationId xmlns:a16="http://schemas.microsoft.com/office/drawing/2014/main" id="{9BE46AC7-FFDB-0743-9463-BFEECA1BB473}"/>
              </a:ext>
            </a:extLst>
          </p:cNvPr>
          <p:cNvSpPr/>
          <p:nvPr/>
        </p:nvSpPr>
        <p:spPr>
          <a:xfrm>
            <a:off x="3145971" y="5236029"/>
            <a:ext cx="1121229" cy="827314"/>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Footer Placeholder 3">
            <a:extLst>
              <a:ext uri="{FF2B5EF4-FFF2-40B4-BE49-F238E27FC236}">
                <a16:creationId xmlns:a16="http://schemas.microsoft.com/office/drawing/2014/main" id="{FEC629B7-004B-DC4F-AACA-9014ADC3548C}"/>
              </a:ext>
            </a:extLst>
          </p:cNvPr>
          <p:cNvSpPr>
            <a:spLocks noGrp="1"/>
          </p:cNvSpPr>
          <p:nvPr>
            <p:ph type="ftr" sz="quarter" idx="11"/>
          </p:nvPr>
        </p:nvSpPr>
        <p:spPr/>
        <p:txBody>
          <a:bodyPr/>
          <a:lstStyle/>
          <a:p>
            <a:r>
              <a:rPr lang="en-US"/>
              <a:t>version 20200525</a:t>
            </a:r>
          </a:p>
        </p:txBody>
      </p:sp>
    </p:spTree>
    <p:extLst>
      <p:ext uri="{BB962C8B-B14F-4D97-AF65-F5344CB8AC3E}">
        <p14:creationId xmlns:p14="http://schemas.microsoft.com/office/powerpoint/2010/main" val="36733040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848B24-A052-D244-BB55-0903839DCE93}"/>
              </a:ext>
            </a:extLst>
          </p:cNvPr>
          <p:cNvSpPr>
            <a:spLocks noGrp="1"/>
          </p:cNvSpPr>
          <p:nvPr>
            <p:ph type="title"/>
          </p:nvPr>
        </p:nvSpPr>
        <p:spPr/>
        <p:txBody>
          <a:bodyPr/>
          <a:lstStyle/>
          <a:p>
            <a:r>
              <a:rPr lang="en-US" dirty="0"/>
              <a:t>Help me choose &gt; Stage of Development</a:t>
            </a:r>
          </a:p>
        </p:txBody>
      </p:sp>
      <p:sp>
        <p:nvSpPr>
          <p:cNvPr id="3" name="Content Placeholder 2">
            <a:extLst>
              <a:ext uri="{FF2B5EF4-FFF2-40B4-BE49-F238E27FC236}">
                <a16:creationId xmlns:a16="http://schemas.microsoft.com/office/drawing/2014/main" id="{2736FD64-39EF-9A4C-B687-05EA39FB8198}"/>
              </a:ext>
            </a:extLst>
          </p:cNvPr>
          <p:cNvSpPr>
            <a:spLocks noGrp="1"/>
          </p:cNvSpPr>
          <p:nvPr>
            <p:ph idx="1"/>
          </p:nvPr>
        </p:nvSpPr>
        <p:spPr/>
        <p:txBody>
          <a:bodyPr/>
          <a:lstStyle/>
          <a:p>
            <a:r>
              <a:rPr lang="en-US" dirty="0"/>
              <a:t>Select which option best reflects the stage of your work:</a:t>
            </a:r>
          </a:p>
          <a:p>
            <a:pPr lvl="1"/>
            <a:r>
              <a:rPr lang="en-US" dirty="0">
                <a:hlinkClick r:id="rId2" action="ppaction://hlinksldjump"/>
              </a:rPr>
              <a:t>New Project/Idea/Process</a:t>
            </a:r>
            <a:r>
              <a:rPr lang="en-US" dirty="0"/>
              <a:t> – no implementation or evaluation data available</a:t>
            </a:r>
          </a:p>
          <a:p>
            <a:pPr lvl="1"/>
            <a:r>
              <a:rPr lang="en-US" dirty="0">
                <a:hlinkClick r:id="rId3" action="ppaction://hlinksldjump"/>
              </a:rPr>
              <a:t>In Progress</a:t>
            </a:r>
            <a:r>
              <a:rPr lang="en-US" dirty="0"/>
              <a:t> – implementation </a:t>
            </a:r>
            <a:r>
              <a:rPr lang="en-US" b="1" dirty="0"/>
              <a:t>and/or </a:t>
            </a:r>
            <a:r>
              <a:rPr lang="en-US" dirty="0"/>
              <a:t>evaluation data collection ongoing at time of submission</a:t>
            </a:r>
          </a:p>
          <a:p>
            <a:pPr lvl="1"/>
            <a:r>
              <a:rPr lang="en-US" dirty="0">
                <a:hlinkClick r:id="rId4" action="ppaction://hlinksldjump"/>
              </a:rPr>
              <a:t>Completed</a:t>
            </a:r>
            <a:r>
              <a:rPr lang="en-US" dirty="0"/>
              <a:t> – implementation </a:t>
            </a:r>
            <a:r>
              <a:rPr lang="en-US" b="1" dirty="0"/>
              <a:t>and</a:t>
            </a:r>
            <a:r>
              <a:rPr lang="en-US" dirty="0"/>
              <a:t> evaluation data collection completed at time of submission</a:t>
            </a:r>
          </a:p>
          <a:p>
            <a:pPr lvl="1"/>
            <a:r>
              <a:rPr lang="en-US" dirty="0">
                <a:hlinkClick r:id="rId5" action="ppaction://hlinksldjump"/>
              </a:rPr>
              <a:t>Task/Skill Oriented </a:t>
            </a:r>
            <a:r>
              <a:rPr lang="en-US" dirty="0"/>
              <a:t>– hands on training/skill building</a:t>
            </a:r>
          </a:p>
          <a:p>
            <a:pPr lvl="1"/>
            <a:r>
              <a:rPr lang="en-US" dirty="0">
                <a:hlinkClick r:id="rId6" action="ppaction://hlinksldjump"/>
              </a:rPr>
              <a:t>Panel</a:t>
            </a:r>
            <a:r>
              <a:rPr lang="en-US" dirty="0"/>
              <a:t> – moderated discussion around a specific topic</a:t>
            </a:r>
          </a:p>
        </p:txBody>
      </p:sp>
      <p:sp>
        <p:nvSpPr>
          <p:cNvPr id="6" name="Action Button: Home 5">
            <a:hlinkClick r:id="rId7" action="ppaction://hlinksldjump" highlightClick="1"/>
            <a:extLst>
              <a:ext uri="{FF2B5EF4-FFF2-40B4-BE49-F238E27FC236}">
                <a16:creationId xmlns:a16="http://schemas.microsoft.com/office/drawing/2014/main" id="{9B39872E-5C78-6B48-88F4-489ED714A8C3}"/>
              </a:ext>
            </a:extLst>
          </p:cNvPr>
          <p:cNvSpPr/>
          <p:nvPr/>
        </p:nvSpPr>
        <p:spPr>
          <a:xfrm>
            <a:off x="3145971" y="5236029"/>
            <a:ext cx="1121229" cy="827314"/>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Action Button: Back or Previous 6">
            <a:hlinkClick r:id="rId7" action="ppaction://hlinksldjump" highlightClick="1"/>
            <a:extLst>
              <a:ext uri="{FF2B5EF4-FFF2-40B4-BE49-F238E27FC236}">
                <a16:creationId xmlns:a16="http://schemas.microsoft.com/office/drawing/2014/main" id="{FD497044-8806-A646-9B96-6BDEBE2BF45A}"/>
              </a:ext>
            </a:extLst>
          </p:cNvPr>
          <p:cNvSpPr/>
          <p:nvPr/>
        </p:nvSpPr>
        <p:spPr>
          <a:xfrm>
            <a:off x="1415143" y="5268686"/>
            <a:ext cx="1284514" cy="696685"/>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Footer Placeholder 3">
            <a:extLst>
              <a:ext uri="{FF2B5EF4-FFF2-40B4-BE49-F238E27FC236}">
                <a16:creationId xmlns:a16="http://schemas.microsoft.com/office/drawing/2014/main" id="{5503FE16-0A7A-6741-B6E4-F2E8A8DBBF3D}"/>
              </a:ext>
            </a:extLst>
          </p:cNvPr>
          <p:cNvSpPr>
            <a:spLocks noGrp="1"/>
          </p:cNvSpPr>
          <p:nvPr>
            <p:ph type="ftr" sz="quarter" idx="11"/>
          </p:nvPr>
        </p:nvSpPr>
        <p:spPr/>
        <p:txBody>
          <a:bodyPr/>
          <a:lstStyle/>
          <a:p>
            <a:r>
              <a:rPr lang="en-US"/>
              <a:t>version 20200525</a:t>
            </a:r>
          </a:p>
        </p:txBody>
      </p:sp>
    </p:spTree>
    <p:extLst>
      <p:ext uri="{BB962C8B-B14F-4D97-AF65-F5344CB8AC3E}">
        <p14:creationId xmlns:p14="http://schemas.microsoft.com/office/powerpoint/2010/main" val="34326771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BC51DD-D9EB-2D40-BC02-A16CE00D7208}"/>
              </a:ext>
            </a:extLst>
          </p:cNvPr>
          <p:cNvSpPr>
            <a:spLocks noGrp="1"/>
          </p:cNvSpPr>
          <p:nvPr>
            <p:ph type="title"/>
          </p:nvPr>
        </p:nvSpPr>
        <p:spPr/>
        <p:txBody>
          <a:bodyPr/>
          <a:lstStyle/>
          <a:p>
            <a:r>
              <a:rPr lang="en-US" dirty="0"/>
              <a:t>New Project/Idea/Process</a:t>
            </a:r>
          </a:p>
        </p:txBody>
      </p:sp>
      <p:sp>
        <p:nvSpPr>
          <p:cNvPr id="3" name="Content Placeholder 2">
            <a:extLst>
              <a:ext uri="{FF2B5EF4-FFF2-40B4-BE49-F238E27FC236}">
                <a16:creationId xmlns:a16="http://schemas.microsoft.com/office/drawing/2014/main" id="{E5FD7B0A-E0E6-B541-B07C-D913B237F018}"/>
              </a:ext>
            </a:extLst>
          </p:cNvPr>
          <p:cNvSpPr>
            <a:spLocks noGrp="1"/>
          </p:cNvSpPr>
          <p:nvPr>
            <p:ph idx="1"/>
          </p:nvPr>
        </p:nvSpPr>
        <p:spPr/>
        <p:txBody>
          <a:bodyPr/>
          <a:lstStyle/>
          <a:p>
            <a:r>
              <a:rPr lang="en-US" dirty="0"/>
              <a:t>Work that is still at a very early or developing stage may not be ready for presentation at the national conference. We advise you take time to further refine your idea and evaluation plan and submit at a later date</a:t>
            </a:r>
          </a:p>
        </p:txBody>
      </p:sp>
      <p:sp>
        <p:nvSpPr>
          <p:cNvPr id="6" name="Action Button: Home 5">
            <a:hlinkClick r:id="rId2" action="ppaction://hlinksldjump" highlightClick="1"/>
            <a:extLst>
              <a:ext uri="{FF2B5EF4-FFF2-40B4-BE49-F238E27FC236}">
                <a16:creationId xmlns:a16="http://schemas.microsoft.com/office/drawing/2014/main" id="{278B582B-527A-D148-86AF-43AD6D0821CA}"/>
              </a:ext>
            </a:extLst>
          </p:cNvPr>
          <p:cNvSpPr/>
          <p:nvPr/>
        </p:nvSpPr>
        <p:spPr>
          <a:xfrm>
            <a:off x="3145971" y="5236029"/>
            <a:ext cx="1121229" cy="827314"/>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Footer Placeholder 3">
            <a:extLst>
              <a:ext uri="{FF2B5EF4-FFF2-40B4-BE49-F238E27FC236}">
                <a16:creationId xmlns:a16="http://schemas.microsoft.com/office/drawing/2014/main" id="{99E90D88-E610-8840-83E4-8AD400E0C77A}"/>
              </a:ext>
            </a:extLst>
          </p:cNvPr>
          <p:cNvSpPr>
            <a:spLocks noGrp="1"/>
          </p:cNvSpPr>
          <p:nvPr>
            <p:ph type="ftr" sz="quarter" idx="11"/>
          </p:nvPr>
        </p:nvSpPr>
        <p:spPr/>
        <p:txBody>
          <a:bodyPr/>
          <a:lstStyle/>
          <a:p>
            <a:r>
              <a:rPr lang="en-US"/>
              <a:t>version 20200525</a:t>
            </a:r>
          </a:p>
        </p:txBody>
      </p:sp>
    </p:spTree>
    <p:extLst>
      <p:ext uri="{BB962C8B-B14F-4D97-AF65-F5344CB8AC3E}">
        <p14:creationId xmlns:p14="http://schemas.microsoft.com/office/powerpoint/2010/main" val="25560342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E48C4E-21D7-5243-AA76-42F2873A214C}"/>
              </a:ext>
            </a:extLst>
          </p:cNvPr>
          <p:cNvSpPr>
            <a:spLocks noGrp="1"/>
          </p:cNvSpPr>
          <p:nvPr>
            <p:ph type="title"/>
          </p:nvPr>
        </p:nvSpPr>
        <p:spPr/>
        <p:txBody>
          <a:bodyPr/>
          <a:lstStyle/>
          <a:p>
            <a:r>
              <a:rPr lang="en-US" dirty="0"/>
              <a:t>In-Progress &gt; Venue</a:t>
            </a:r>
          </a:p>
        </p:txBody>
      </p:sp>
      <p:sp>
        <p:nvSpPr>
          <p:cNvPr id="3" name="Content Placeholder 2">
            <a:extLst>
              <a:ext uri="{FF2B5EF4-FFF2-40B4-BE49-F238E27FC236}">
                <a16:creationId xmlns:a16="http://schemas.microsoft.com/office/drawing/2014/main" id="{12A89DDB-224E-F141-949C-F5E4301281F3}"/>
              </a:ext>
            </a:extLst>
          </p:cNvPr>
          <p:cNvSpPr>
            <a:spLocks noGrp="1"/>
          </p:cNvSpPr>
          <p:nvPr>
            <p:ph idx="1"/>
          </p:nvPr>
        </p:nvSpPr>
        <p:spPr/>
        <p:txBody>
          <a:bodyPr/>
          <a:lstStyle/>
          <a:p>
            <a:r>
              <a:rPr lang="en-US" dirty="0"/>
              <a:t>Which venue would you like to disseminate your work in</a:t>
            </a:r>
          </a:p>
          <a:p>
            <a:pPr lvl="1"/>
            <a:r>
              <a:rPr lang="en-US" dirty="0">
                <a:hlinkClick r:id="rId2" action="ppaction://hlinksldjump"/>
              </a:rPr>
              <a:t>Large Group Setting</a:t>
            </a:r>
            <a:endParaRPr lang="en-US" dirty="0"/>
          </a:p>
          <a:p>
            <a:pPr lvl="1"/>
            <a:r>
              <a:rPr lang="en-US" dirty="0">
                <a:hlinkClick r:id="rId3" action="ppaction://hlinksldjump"/>
              </a:rPr>
              <a:t>Small Group Setting</a:t>
            </a:r>
            <a:endParaRPr lang="en-US" dirty="0"/>
          </a:p>
        </p:txBody>
      </p:sp>
      <p:sp>
        <p:nvSpPr>
          <p:cNvPr id="5" name="Action Button: Home 4">
            <a:hlinkClick r:id="rId4" action="ppaction://hlinksldjump" highlightClick="1"/>
            <a:extLst>
              <a:ext uri="{FF2B5EF4-FFF2-40B4-BE49-F238E27FC236}">
                <a16:creationId xmlns:a16="http://schemas.microsoft.com/office/drawing/2014/main" id="{4B9F993D-221D-BE41-BD55-659F7F40F208}"/>
              </a:ext>
            </a:extLst>
          </p:cNvPr>
          <p:cNvSpPr/>
          <p:nvPr/>
        </p:nvSpPr>
        <p:spPr>
          <a:xfrm>
            <a:off x="3145971" y="5236029"/>
            <a:ext cx="1121229" cy="827314"/>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Footer Placeholder 3">
            <a:extLst>
              <a:ext uri="{FF2B5EF4-FFF2-40B4-BE49-F238E27FC236}">
                <a16:creationId xmlns:a16="http://schemas.microsoft.com/office/drawing/2014/main" id="{C5E4AB2F-FFCB-844B-A1FF-74E612FE6F2E}"/>
              </a:ext>
            </a:extLst>
          </p:cNvPr>
          <p:cNvSpPr>
            <a:spLocks noGrp="1"/>
          </p:cNvSpPr>
          <p:nvPr>
            <p:ph type="ftr" sz="quarter" idx="11"/>
          </p:nvPr>
        </p:nvSpPr>
        <p:spPr/>
        <p:txBody>
          <a:bodyPr/>
          <a:lstStyle/>
          <a:p>
            <a:r>
              <a:rPr lang="en-US"/>
              <a:t>version 20200525</a:t>
            </a:r>
          </a:p>
        </p:txBody>
      </p:sp>
    </p:spTree>
    <p:extLst>
      <p:ext uri="{BB962C8B-B14F-4D97-AF65-F5344CB8AC3E}">
        <p14:creationId xmlns:p14="http://schemas.microsoft.com/office/powerpoint/2010/main" val="8926451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504F2C-29B1-D74C-9D1D-2CE443D8E3DD}"/>
              </a:ext>
            </a:extLst>
          </p:cNvPr>
          <p:cNvSpPr>
            <a:spLocks noGrp="1"/>
          </p:cNvSpPr>
          <p:nvPr>
            <p:ph type="title"/>
          </p:nvPr>
        </p:nvSpPr>
        <p:spPr/>
        <p:txBody>
          <a:bodyPr/>
          <a:lstStyle/>
          <a:p>
            <a:r>
              <a:rPr lang="en-US" dirty="0"/>
              <a:t>Completed Work &gt; Research or Not?</a:t>
            </a:r>
          </a:p>
        </p:txBody>
      </p:sp>
      <p:sp>
        <p:nvSpPr>
          <p:cNvPr id="3" name="Content Placeholder 2">
            <a:extLst>
              <a:ext uri="{FF2B5EF4-FFF2-40B4-BE49-F238E27FC236}">
                <a16:creationId xmlns:a16="http://schemas.microsoft.com/office/drawing/2014/main" id="{50EB22D0-339A-EB42-BF34-FB7FB0B3AFDB}"/>
              </a:ext>
            </a:extLst>
          </p:cNvPr>
          <p:cNvSpPr>
            <a:spLocks noGrp="1"/>
          </p:cNvSpPr>
          <p:nvPr>
            <p:ph idx="1"/>
          </p:nvPr>
        </p:nvSpPr>
        <p:spPr/>
        <p:txBody>
          <a:bodyPr/>
          <a:lstStyle/>
          <a:p>
            <a:r>
              <a:rPr lang="en-US" dirty="0"/>
              <a:t>If your program/curriculum/project has been implemented, AND</a:t>
            </a:r>
          </a:p>
          <a:p>
            <a:r>
              <a:rPr lang="en-US" dirty="0"/>
              <a:t>Your implementation and evaluation data collection are completed:</a:t>
            </a:r>
          </a:p>
          <a:p>
            <a:r>
              <a:rPr lang="en-US" dirty="0"/>
              <a:t>How did you structure your data collection:</a:t>
            </a:r>
          </a:p>
          <a:p>
            <a:pPr lvl="1"/>
            <a:r>
              <a:rPr lang="en-US" dirty="0">
                <a:hlinkClick r:id="rId2" action="ppaction://hlinksldjump"/>
              </a:rPr>
              <a:t>Research</a:t>
            </a:r>
            <a:endParaRPr lang="en-US" dirty="0"/>
          </a:p>
          <a:p>
            <a:pPr lvl="1"/>
            <a:r>
              <a:rPr lang="en-US" dirty="0">
                <a:hlinkClick r:id="rId3" action="ppaction://hlinksldjump"/>
              </a:rPr>
              <a:t>Non-Research Scholarly Activity</a:t>
            </a:r>
            <a:endParaRPr lang="en-US" dirty="0"/>
          </a:p>
        </p:txBody>
      </p:sp>
      <p:sp>
        <p:nvSpPr>
          <p:cNvPr id="5" name="Action Button: Home 4">
            <a:hlinkClick r:id="rId4" action="ppaction://hlinksldjump" highlightClick="1"/>
            <a:extLst>
              <a:ext uri="{FF2B5EF4-FFF2-40B4-BE49-F238E27FC236}">
                <a16:creationId xmlns:a16="http://schemas.microsoft.com/office/drawing/2014/main" id="{1FCFCE7A-4B12-FC4B-8128-CE07D0C7808F}"/>
              </a:ext>
            </a:extLst>
          </p:cNvPr>
          <p:cNvSpPr/>
          <p:nvPr/>
        </p:nvSpPr>
        <p:spPr>
          <a:xfrm>
            <a:off x="3145971" y="5236029"/>
            <a:ext cx="1121229" cy="827314"/>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Footer Placeholder 3">
            <a:extLst>
              <a:ext uri="{FF2B5EF4-FFF2-40B4-BE49-F238E27FC236}">
                <a16:creationId xmlns:a16="http://schemas.microsoft.com/office/drawing/2014/main" id="{025C340E-5671-BB45-A4C9-62F88DA92912}"/>
              </a:ext>
            </a:extLst>
          </p:cNvPr>
          <p:cNvSpPr>
            <a:spLocks noGrp="1"/>
          </p:cNvSpPr>
          <p:nvPr>
            <p:ph type="ftr" sz="quarter" idx="11"/>
          </p:nvPr>
        </p:nvSpPr>
        <p:spPr/>
        <p:txBody>
          <a:bodyPr/>
          <a:lstStyle/>
          <a:p>
            <a:r>
              <a:rPr lang="en-US"/>
              <a:t>version 20200525</a:t>
            </a:r>
          </a:p>
        </p:txBody>
      </p:sp>
    </p:spTree>
    <p:extLst>
      <p:ext uri="{BB962C8B-B14F-4D97-AF65-F5344CB8AC3E}">
        <p14:creationId xmlns:p14="http://schemas.microsoft.com/office/powerpoint/2010/main" val="23103706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6087D8-2C3D-E642-ACAA-F69B6482584C}"/>
              </a:ext>
            </a:extLst>
          </p:cNvPr>
          <p:cNvSpPr>
            <a:spLocks noGrp="1"/>
          </p:cNvSpPr>
          <p:nvPr>
            <p:ph type="title"/>
          </p:nvPr>
        </p:nvSpPr>
        <p:spPr/>
        <p:txBody>
          <a:bodyPr/>
          <a:lstStyle/>
          <a:p>
            <a:r>
              <a:rPr lang="en-US" dirty="0"/>
              <a:t>Completed &gt; Research &gt; Venue</a:t>
            </a:r>
          </a:p>
        </p:txBody>
      </p:sp>
      <p:sp>
        <p:nvSpPr>
          <p:cNvPr id="3" name="Content Placeholder 2">
            <a:extLst>
              <a:ext uri="{FF2B5EF4-FFF2-40B4-BE49-F238E27FC236}">
                <a16:creationId xmlns:a16="http://schemas.microsoft.com/office/drawing/2014/main" id="{123426B1-348E-C44E-B56F-7371F38F2754}"/>
              </a:ext>
            </a:extLst>
          </p:cNvPr>
          <p:cNvSpPr>
            <a:spLocks noGrp="1"/>
          </p:cNvSpPr>
          <p:nvPr>
            <p:ph idx="1"/>
          </p:nvPr>
        </p:nvSpPr>
        <p:spPr/>
        <p:txBody>
          <a:bodyPr/>
          <a:lstStyle/>
          <a:p>
            <a:r>
              <a:rPr lang="en-US" dirty="0"/>
              <a:t>What format would you like to disseminate your research findings in?</a:t>
            </a:r>
          </a:p>
          <a:p>
            <a:pPr lvl="1"/>
            <a:r>
              <a:rPr lang="en-US" dirty="0">
                <a:hlinkClick r:id="rId2" action="ppaction://hlinksldjump"/>
              </a:rPr>
              <a:t>Large Group Setting</a:t>
            </a:r>
            <a:endParaRPr lang="en-US" dirty="0"/>
          </a:p>
          <a:p>
            <a:pPr lvl="1"/>
            <a:r>
              <a:rPr lang="en-US" dirty="0">
                <a:hlinkClick r:id="rId3" action="ppaction://hlinksldjump"/>
              </a:rPr>
              <a:t>Small Group Setting</a:t>
            </a:r>
            <a:endParaRPr lang="en-US" dirty="0"/>
          </a:p>
          <a:p>
            <a:pPr lvl="1"/>
            <a:endParaRPr lang="en-US" dirty="0"/>
          </a:p>
        </p:txBody>
      </p:sp>
      <p:sp>
        <p:nvSpPr>
          <p:cNvPr id="5" name="Action Button: Home 4">
            <a:hlinkClick r:id="rId4" action="ppaction://hlinksldjump" highlightClick="1"/>
            <a:extLst>
              <a:ext uri="{FF2B5EF4-FFF2-40B4-BE49-F238E27FC236}">
                <a16:creationId xmlns:a16="http://schemas.microsoft.com/office/drawing/2014/main" id="{E74BACA2-E4DD-C04B-BCC0-4A9AA46EB5F2}"/>
              </a:ext>
            </a:extLst>
          </p:cNvPr>
          <p:cNvSpPr/>
          <p:nvPr/>
        </p:nvSpPr>
        <p:spPr>
          <a:xfrm>
            <a:off x="3145971" y="5236029"/>
            <a:ext cx="1121229" cy="827314"/>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Footer Placeholder 3">
            <a:extLst>
              <a:ext uri="{FF2B5EF4-FFF2-40B4-BE49-F238E27FC236}">
                <a16:creationId xmlns:a16="http://schemas.microsoft.com/office/drawing/2014/main" id="{5CA7BDD0-2427-F84F-AEC7-B53F9EE10795}"/>
              </a:ext>
            </a:extLst>
          </p:cNvPr>
          <p:cNvSpPr>
            <a:spLocks noGrp="1"/>
          </p:cNvSpPr>
          <p:nvPr>
            <p:ph type="ftr" sz="quarter" idx="11"/>
          </p:nvPr>
        </p:nvSpPr>
        <p:spPr/>
        <p:txBody>
          <a:bodyPr/>
          <a:lstStyle/>
          <a:p>
            <a:r>
              <a:rPr lang="en-US"/>
              <a:t>version 20200525</a:t>
            </a:r>
          </a:p>
        </p:txBody>
      </p:sp>
    </p:spTree>
    <p:extLst>
      <p:ext uri="{BB962C8B-B14F-4D97-AF65-F5344CB8AC3E}">
        <p14:creationId xmlns:p14="http://schemas.microsoft.com/office/powerpoint/2010/main" val="383795378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4F1920-3514-EB41-8DCF-60C9FBC53ED7}"/>
              </a:ext>
            </a:extLst>
          </p:cNvPr>
          <p:cNvSpPr>
            <a:spLocks noGrp="1"/>
          </p:cNvSpPr>
          <p:nvPr>
            <p:ph type="title"/>
          </p:nvPr>
        </p:nvSpPr>
        <p:spPr/>
        <p:txBody>
          <a:bodyPr/>
          <a:lstStyle/>
          <a:p>
            <a:r>
              <a:rPr lang="en-US" dirty="0"/>
              <a:t>Completed &gt; Research &gt; Large Group</a:t>
            </a:r>
          </a:p>
        </p:txBody>
      </p:sp>
      <p:sp>
        <p:nvSpPr>
          <p:cNvPr id="3" name="Content Placeholder 2">
            <a:extLst>
              <a:ext uri="{FF2B5EF4-FFF2-40B4-BE49-F238E27FC236}">
                <a16:creationId xmlns:a16="http://schemas.microsoft.com/office/drawing/2014/main" id="{56B36CF7-6B03-4E49-A0E5-0DA0EE95BF86}"/>
              </a:ext>
            </a:extLst>
          </p:cNvPr>
          <p:cNvSpPr>
            <a:spLocks noGrp="1"/>
          </p:cNvSpPr>
          <p:nvPr>
            <p:ph idx="1"/>
          </p:nvPr>
        </p:nvSpPr>
        <p:spPr/>
        <p:txBody>
          <a:bodyPr/>
          <a:lstStyle/>
          <a:p>
            <a:r>
              <a:rPr lang="en-US" dirty="0">
                <a:hlinkClick r:id="rId2" action="ppaction://hlinksldjump"/>
              </a:rPr>
              <a:t>Completed Research Poster</a:t>
            </a:r>
            <a:endParaRPr lang="en-US" dirty="0"/>
          </a:p>
        </p:txBody>
      </p:sp>
      <p:sp>
        <p:nvSpPr>
          <p:cNvPr id="5" name="Action Button: Home 4">
            <a:hlinkClick r:id="rId3" action="ppaction://hlinksldjump" highlightClick="1"/>
            <a:extLst>
              <a:ext uri="{FF2B5EF4-FFF2-40B4-BE49-F238E27FC236}">
                <a16:creationId xmlns:a16="http://schemas.microsoft.com/office/drawing/2014/main" id="{32471B92-5762-C544-8118-0F03D213DC23}"/>
              </a:ext>
            </a:extLst>
          </p:cNvPr>
          <p:cNvSpPr/>
          <p:nvPr/>
        </p:nvSpPr>
        <p:spPr>
          <a:xfrm>
            <a:off x="3145971" y="5236029"/>
            <a:ext cx="1121229" cy="827314"/>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Footer Placeholder 3">
            <a:extLst>
              <a:ext uri="{FF2B5EF4-FFF2-40B4-BE49-F238E27FC236}">
                <a16:creationId xmlns:a16="http://schemas.microsoft.com/office/drawing/2014/main" id="{7A967D05-321C-B44B-9624-885930D4DF0B}"/>
              </a:ext>
            </a:extLst>
          </p:cNvPr>
          <p:cNvSpPr>
            <a:spLocks noGrp="1"/>
          </p:cNvSpPr>
          <p:nvPr>
            <p:ph type="ftr" sz="quarter" idx="11"/>
          </p:nvPr>
        </p:nvSpPr>
        <p:spPr/>
        <p:txBody>
          <a:bodyPr/>
          <a:lstStyle/>
          <a:p>
            <a:r>
              <a:rPr lang="en-US"/>
              <a:t>version 20200525</a:t>
            </a:r>
          </a:p>
        </p:txBody>
      </p:sp>
    </p:spTree>
    <p:extLst>
      <p:ext uri="{BB962C8B-B14F-4D97-AF65-F5344CB8AC3E}">
        <p14:creationId xmlns:p14="http://schemas.microsoft.com/office/powerpoint/2010/main" val="30472087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D56699-06CF-B64C-82D0-682BA89EDDF1}"/>
              </a:ext>
            </a:extLst>
          </p:cNvPr>
          <p:cNvSpPr>
            <a:spLocks noGrp="1"/>
          </p:cNvSpPr>
          <p:nvPr>
            <p:ph type="title"/>
          </p:nvPr>
        </p:nvSpPr>
        <p:spPr/>
        <p:txBody>
          <a:bodyPr/>
          <a:lstStyle/>
          <a:p>
            <a:r>
              <a:rPr lang="en-US" dirty="0"/>
              <a:t>Completed &gt; Research &gt; Small Group</a:t>
            </a:r>
          </a:p>
        </p:txBody>
      </p:sp>
      <p:sp>
        <p:nvSpPr>
          <p:cNvPr id="3" name="Content Placeholder 2">
            <a:extLst>
              <a:ext uri="{FF2B5EF4-FFF2-40B4-BE49-F238E27FC236}">
                <a16:creationId xmlns:a16="http://schemas.microsoft.com/office/drawing/2014/main" id="{954441B8-6640-1A4E-9D32-5966F2078CAF}"/>
              </a:ext>
            </a:extLst>
          </p:cNvPr>
          <p:cNvSpPr>
            <a:spLocks noGrp="1"/>
          </p:cNvSpPr>
          <p:nvPr>
            <p:ph idx="1"/>
          </p:nvPr>
        </p:nvSpPr>
        <p:spPr/>
        <p:txBody>
          <a:bodyPr/>
          <a:lstStyle/>
          <a:p>
            <a:r>
              <a:rPr lang="en-US" dirty="0">
                <a:hlinkClick r:id="rId2" action="ppaction://hlinksldjump"/>
              </a:rPr>
              <a:t>Completed Research Project</a:t>
            </a:r>
            <a:endParaRPr lang="en-US" dirty="0"/>
          </a:p>
        </p:txBody>
      </p:sp>
      <p:sp>
        <p:nvSpPr>
          <p:cNvPr id="5" name="Action Button: Home 4">
            <a:hlinkClick r:id="rId3" action="ppaction://hlinksldjump" highlightClick="1"/>
            <a:extLst>
              <a:ext uri="{FF2B5EF4-FFF2-40B4-BE49-F238E27FC236}">
                <a16:creationId xmlns:a16="http://schemas.microsoft.com/office/drawing/2014/main" id="{076E2073-8FBB-6241-8592-2A2C33E0F32C}"/>
              </a:ext>
            </a:extLst>
          </p:cNvPr>
          <p:cNvSpPr/>
          <p:nvPr/>
        </p:nvSpPr>
        <p:spPr>
          <a:xfrm>
            <a:off x="3145971" y="5236029"/>
            <a:ext cx="1121229" cy="827314"/>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Footer Placeholder 3">
            <a:extLst>
              <a:ext uri="{FF2B5EF4-FFF2-40B4-BE49-F238E27FC236}">
                <a16:creationId xmlns:a16="http://schemas.microsoft.com/office/drawing/2014/main" id="{0DB37836-B239-5B41-9FFC-3C582A3D1405}"/>
              </a:ext>
            </a:extLst>
          </p:cNvPr>
          <p:cNvSpPr>
            <a:spLocks noGrp="1"/>
          </p:cNvSpPr>
          <p:nvPr>
            <p:ph type="ftr" sz="quarter" idx="11"/>
          </p:nvPr>
        </p:nvSpPr>
        <p:spPr/>
        <p:txBody>
          <a:bodyPr/>
          <a:lstStyle/>
          <a:p>
            <a:r>
              <a:rPr lang="en-US"/>
              <a:t>version 20200525</a:t>
            </a:r>
          </a:p>
        </p:txBody>
      </p:sp>
    </p:spTree>
    <p:extLst>
      <p:ext uri="{BB962C8B-B14F-4D97-AF65-F5344CB8AC3E}">
        <p14:creationId xmlns:p14="http://schemas.microsoft.com/office/powerpoint/2010/main" val="282345723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764471-35E3-D94A-A3AB-63FEA65213B6}"/>
              </a:ext>
            </a:extLst>
          </p:cNvPr>
          <p:cNvSpPr>
            <a:spLocks noGrp="1"/>
          </p:cNvSpPr>
          <p:nvPr>
            <p:ph type="title"/>
          </p:nvPr>
        </p:nvSpPr>
        <p:spPr/>
        <p:txBody>
          <a:bodyPr/>
          <a:lstStyle/>
          <a:p>
            <a:r>
              <a:rPr lang="en-US" dirty="0"/>
              <a:t>Completed &gt; Scholarly Activity &gt; Venue</a:t>
            </a:r>
          </a:p>
        </p:txBody>
      </p:sp>
      <p:sp>
        <p:nvSpPr>
          <p:cNvPr id="3" name="Content Placeholder 2">
            <a:extLst>
              <a:ext uri="{FF2B5EF4-FFF2-40B4-BE49-F238E27FC236}">
                <a16:creationId xmlns:a16="http://schemas.microsoft.com/office/drawing/2014/main" id="{567744BE-82DF-A146-A6EB-D4B0AC3C9D3D}"/>
              </a:ext>
            </a:extLst>
          </p:cNvPr>
          <p:cNvSpPr>
            <a:spLocks noGrp="1"/>
          </p:cNvSpPr>
          <p:nvPr>
            <p:ph idx="1"/>
          </p:nvPr>
        </p:nvSpPr>
        <p:spPr/>
        <p:txBody>
          <a:bodyPr/>
          <a:lstStyle/>
          <a:p>
            <a:r>
              <a:rPr lang="en-US" dirty="0"/>
              <a:t>What format would you like to disseminate your work in?</a:t>
            </a:r>
          </a:p>
          <a:p>
            <a:pPr lvl="1"/>
            <a:r>
              <a:rPr lang="en-US" dirty="0">
                <a:hlinkClick r:id="rId2" action="ppaction://hlinksldjump"/>
              </a:rPr>
              <a:t>Large Group Setting</a:t>
            </a:r>
            <a:endParaRPr lang="en-US" dirty="0"/>
          </a:p>
          <a:p>
            <a:pPr lvl="1"/>
            <a:r>
              <a:rPr lang="en-US" dirty="0">
                <a:hlinkClick r:id="rId3" action="ppaction://hlinksldjump"/>
              </a:rPr>
              <a:t>Small Group Setting</a:t>
            </a:r>
            <a:endParaRPr lang="en-US" dirty="0"/>
          </a:p>
        </p:txBody>
      </p:sp>
      <p:sp>
        <p:nvSpPr>
          <p:cNvPr id="5" name="Action Button: Home 4">
            <a:hlinkClick r:id="rId4" action="ppaction://hlinksldjump" highlightClick="1"/>
            <a:extLst>
              <a:ext uri="{FF2B5EF4-FFF2-40B4-BE49-F238E27FC236}">
                <a16:creationId xmlns:a16="http://schemas.microsoft.com/office/drawing/2014/main" id="{C3FCED97-B2D2-7F4C-AFB2-0153EC64A038}"/>
              </a:ext>
            </a:extLst>
          </p:cNvPr>
          <p:cNvSpPr/>
          <p:nvPr/>
        </p:nvSpPr>
        <p:spPr>
          <a:xfrm>
            <a:off x="3145971" y="5236029"/>
            <a:ext cx="1121229" cy="827314"/>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Footer Placeholder 3">
            <a:extLst>
              <a:ext uri="{FF2B5EF4-FFF2-40B4-BE49-F238E27FC236}">
                <a16:creationId xmlns:a16="http://schemas.microsoft.com/office/drawing/2014/main" id="{9A13BD79-DCD3-7149-8E8B-C3D9D3FD107C}"/>
              </a:ext>
            </a:extLst>
          </p:cNvPr>
          <p:cNvSpPr>
            <a:spLocks noGrp="1"/>
          </p:cNvSpPr>
          <p:nvPr>
            <p:ph type="ftr" sz="quarter" idx="11"/>
          </p:nvPr>
        </p:nvSpPr>
        <p:spPr/>
        <p:txBody>
          <a:bodyPr/>
          <a:lstStyle/>
          <a:p>
            <a:r>
              <a:rPr lang="en-US"/>
              <a:t>version 20200525</a:t>
            </a:r>
          </a:p>
        </p:txBody>
      </p:sp>
    </p:spTree>
    <p:extLst>
      <p:ext uri="{BB962C8B-B14F-4D97-AF65-F5344CB8AC3E}">
        <p14:creationId xmlns:p14="http://schemas.microsoft.com/office/powerpoint/2010/main" val="364540039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C84AC0-6476-6846-A0A2-A443A3BC0086}"/>
              </a:ext>
            </a:extLst>
          </p:cNvPr>
          <p:cNvSpPr>
            <a:spLocks noGrp="1"/>
          </p:cNvSpPr>
          <p:nvPr>
            <p:ph type="title"/>
          </p:nvPr>
        </p:nvSpPr>
        <p:spPr/>
        <p:txBody>
          <a:bodyPr/>
          <a:lstStyle/>
          <a:p>
            <a:r>
              <a:rPr lang="en-US" dirty="0"/>
              <a:t>Completed &gt; Scholarly Activity &gt; Large Group</a:t>
            </a:r>
          </a:p>
        </p:txBody>
      </p:sp>
      <p:sp>
        <p:nvSpPr>
          <p:cNvPr id="3" name="Content Placeholder 2">
            <a:extLst>
              <a:ext uri="{FF2B5EF4-FFF2-40B4-BE49-F238E27FC236}">
                <a16:creationId xmlns:a16="http://schemas.microsoft.com/office/drawing/2014/main" id="{2D529FB3-E102-9D4F-833E-2B501777DD93}"/>
              </a:ext>
            </a:extLst>
          </p:cNvPr>
          <p:cNvSpPr>
            <a:spLocks noGrp="1"/>
          </p:cNvSpPr>
          <p:nvPr>
            <p:ph idx="1"/>
          </p:nvPr>
        </p:nvSpPr>
        <p:spPr/>
        <p:txBody>
          <a:bodyPr/>
          <a:lstStyle/>
          <a:p>
            <a:r>
              <a:rPr lang="en-US" dirty="0">
                <a:hlinkClick r:id="rId2" action="ppaction://hlinksldjump"/>
              </a:rPr>
              <a:t>Completed Project Poster</a:t>
            </a:r>
            <a:endParaRPr lang="en-US" dirty="0"/>
          </a:p>
        </p:txBody>
      </p:sp>
      <p:sp>
        <p:nvSpPr>
          <p:cNvPr id="5" name="Action Button: Home 4">
            <a:hlinkClick r:id="rId3" action="ppaction://hlinksldjump" highlightClick="1"/>
            <a:extLst>
              <a:ext uri="{FF2B5EF4-FFF2-40B4-BE49-F238E27FC236}">
                <a16:creationId xmlns:a16="http://schemas.microsoft.com/office/drawing/2014/main" id="{2DF174C3-6D1F-B447-A007-5DA8F615D3FD}"/>
              </a:ext>
            </a:extLst>
          </p:cNvPr>
          <p:cNvSpPr/>
          <p:nvPr/>
        </p:nvSpPr>
        <p:spPr>
          <a:xfrm>
            <a:off x="3145971" y="5236029"/>
            <a:ext cx="1121229" cy="827314"/>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Footer Placeholder 3">
            <a:extLst>
              <a:ext uri="{FF2B5EF4-FFF2-40B4-BE49-F238E27FC236}">
                <a16:creationId xmlns:a16="http://schemas.microsoft.com/office/drawing/2014/main" id="{A3DB7A50-CE2D-744F-83E4-D7584D012752}"/>
              </a:ext>
            </a:extLst>
          </p:cNvPr>
          <p:cNvSpPr>
            <a:spLocks noGrp="1"/>
          </p:cNvSpPr>
          <p:nvPr>
            <p:ph type="ftr" sz="quarter" idx="11"/>
          </p:nvPr>
        </p:nvSpPr>
        <p:spPr/>
        <p:txBody>
          <a:bodyPr/>
          <a:lstStyle/>
          <a:p>
            <a:r>
              <a:rPr lang="en-US"/>
              <a:t>version 20200525</a:t>
            </a:r>
          </a:p>
        </p:txBody>
      </p:sp>
    </p:spTree>
    <p:extLst>
      <p:ext uri="{BB962C8B-B14F-4D97-AF65-F5344CB8AC3E}">
        <p14:creationId xmlns:p14="http://schemas.microsoft.com/office/powerpoint/2010/main" val="41157934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E0F38C-13DE-8D44-BBE2-281D3AFEC1D3}"/>
              </a:ext>
            </a:extLst>
          </p:cNvPr>
          <p:cNvSpPr>
            <a:spLocks noGrp="1"/>
          </p:cNvSpPr>
          <p:nvPr>
            <p:ph type="title"/>
          </p:nvPr>
        </p:nvSpPr>
        <p:spPr/>
        <p:txBody>
          <a:bodyPr/>
          <a:lstStyle/>
          <a:p>
            <a:r>
              <a:rPr lang="en-US" dirty="0"/>
              <a:t>Start</a:t>
            </a:r>
          </a:p>
        </p:txBody>
      </p:sp>
      <p:sp>
        <p:nvSpPr>
          <p:cNvPr id="3" name="Content Placeholder 2">
            <a:extLst>
              <a:ext uri="{FF2B5EF4-FFF2-40B4-BE49-F238E27FC236}">
                <a16:creationId xmlns:a16="http://schemas.microsoft.com/office/drawing/2014/main" id="{BFC6013C-69CD-8D4E-BE10-D4637305B2CE}"/>
              </a:ext>
            </a:extLst>
          </p:cNvPr>
          <p:cNvSpPr>
            <a:spLocks noGrp="1"/>
          </p:cNvSpPr>
          <p:nvPr>
            <p:ph idx="1"/>
          </p:nvPr>
        </p:nvSpPr>
        <p:spPr/>
        <p:txBody>
          <a:bodyPr/>
          <a:lstStyle/>
          <a:p>
            <a:r>
              <a:rPr lang="en-US" dirty="0">
                <a:hlinkClick r:id="rId2" action="ppaction://hlinksldjump"/>
              </a:rPr>
              <a:t>Choose by session names</a:t>
            </a:r>
            <a:r>
              <a:rPr lang="en-US" dirty="0"/>
              <a:t> </a:t>
            </a:r>
          </a:p>
          <a:p>
            <a:r>
              <a:rPr lang="en-US" dirty="0">
                <a:hlinkClick r:id="rId3" action="ppaction://hlinksldjump"/>
              </a:rPr>
              <a:t>Choose by session length</a:t>
            </a:r>
            <a:endParaRPr lang="en-US" dirty="0"/>
          </a:p>
          <a:p>
            <a:r>
              <a:rPr lang="en-US" dirty="0">
                <a:hlinkClick r:id="rId4" action="ppaction://hlinksldjump"/>
              </a:rPr>
              <a:t>Help me choose</a:t>
            </a:r>
            <a:endParaRPr lang="en-US" dirty="0"/>
          </a:p>
        </p:txBody>
      </p:sp>
      <p:sp>
        <p:nvSpPr>
          <p:cNvPr id="5" name="Action Button: Home 4">
            <a:hlinkClick r:id="rId5" action="ppaction://hlinksldjump" highlightClick="1"/>
            <a:extLst>
              <a:ext uri="{FF2B5EF4-FFF2-40B4-BE49-F238E27FC236}">
                <a16:creationId xmlns:a16="http://schemas.microsoft.com/office/drawing/2014/main" id="{CCC69984-F39B-4540-8B61-40BDA9204C48}"/>
              </a:ext>
            </a:extLst>
          </p:cNvPr>
          <p:cNvSpPr/>
          <p:nvPr/>
        </p:nvSpPr>
        <p:spPr>
          <a:xfrm>
            <a:off x="3145971" y="5236029"/>
            <a:ext cx="1121229" cy="827314"/>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Footer Placeholder 3">
            <a:extLst>
              <a:ext uri="{FF2B5EF4-FFF2-40B4-BE49-F238E27FC236}">
                <a16:creationId xmlns:a16="http://schemas.microsoft.com/office/drawing/2014/main" id="{024627F8-EE54-0E40-A6C4-83BA53B47F68}"/>
              </a:ext>
            </a:extLst>
          </p:cNvPr>
          <p:cNvSpPr>
            <a:spLocks noGrp="1"/>
          </p:cNvSpPr>
          <p:nvPr>
            <p:ph type="ftr" sz="quarter" idx="11"/>
          </p:nvPr>
        </p:nvSpPr>
        <p:spPr/>
        <p:txBody>
          <a:bodyPr/>
          <a:lstStyle/>
          <a:p>
            <a:r>
              <a:rPr lang="en-US"/>
              <a:t>version 20200525</a:t>
            </a:r>
          </a:p>
        </p:txBody>
      </p:sp>
    </p:spTree>
    <p:extLst>
      <p:ext uri="{BB962C8B-B14F-4D97-AF65-F5344CB8AC3E}">
        <p14:creationId xmlns:p14="http://schemas.microsoft.com/office/powerpoint/2010/main" val="779891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F209BF-AE7D-8E4D-B330-A21D7393E603}"/>
              </a:ext>
            </a:extLst>
          </p:cNvPr>
          <p:cNvSpPr>
            <a:spLocks noGrp="1"/>
          </p:cNvSpPr>
          <p:nvPr>
            <p:ph type="title"/>
          </p:nvPr>
        </p:nvSpPr>
        <p:spPr/>
        <p:txBody>
          <a:bodyPr/>
          <a:lstStyle/>
          <a:p>
            <a:r>
              <a:rPr lang="en-US" dirty="0"/>
              <a:t>Completed &gt; Scholarly Activity &gt; Small Group &gt; Content &amp; Engagement</a:t>
            </a:r>
          </a:p>
        </p:txBody>
      </p:sp>
      <p:sp>
        <p:nvSpPr>
          <p:cNvPr id="3" name="Content Placeholder 2">
            <a:extLst>
              <a:ext uri="{FF2B5EF4-FFF2-40B4-BE49-F238E27FC236}">
                <a16:creationId xmlns:a16="http://schemas.microsoft.com/office/drawing/2014/main" id="{A095C3C9-6D03-3F4E-912C-BB43253A121D}"/>
              </a:ext>
            </a:extLst>
          </p:cNvPr>
          <p:cNvSpPr>
            <a:spLocks noGrp="1"/>
          </p:cNvSpPr>
          <p:nvPr>
            <p:ph idx="1"/>
          </p:nvPr>
        </p:nvSpPr>
        <p:spPr/>
        <p:txBody>
          <a:bodyPr/>
          <a:lstStyle/>
          <a:p>
            <a:r>
              <a:rPr lang="en-US" dirty="0"/>
              <a:t>What are you </a:t>
            </a:r>
            <a:r>
              <a:rPr lang="en-US" b="1" dirty="0"/>
              <a:t>most</a:t>
            </a:r>
            <a:r>
              <a:rPr lang="en-US" dirty="0"/>
              <a:t> interested in sharing?</a:t>
            </a:r>
          </a:p>
          <a:p>
            <a:pPr lvl="1"/>
            <a:r>
              <a:rPr lang="en-US" dirty="0">
                <a:hlinkClick r:id="rId2" action="ppaction://hlinksldjump"/>
              </a:rPr>
              <a:t>Data/Results </a:t>
            </a:r>
            <a:r>
              <a:rPr lang="en-US" dirty="0"/>
              <a:t>– details and outcomes related to your specific program implementation; audience engagement restricted to Q &amp; A</a:t>
            </a:r>
          </a:p>
          <a:p>
            <a:pPr lvl="1"/>
            <a:r>
              <a:rPr lang="en-US" dirty="0">
                <a:hlinkClick r:id="rId3" action="ppaction://hlinksldjump"/>
              </a:rPr>
              <a:t>Process/Concepts </a:t>
            </a:r>
            <a:r>
              <a:rPr lang="en-US" dirty="0"/>
              <a:t>– details about process/program development with goal of fostering interactive discussion </a:t>
            </a:r>
          </a:p>
        </p:txBody>
      </p:sp>
      <p:sp>
        <p:nvSpPr>
          <p:cNvPr id="5" name="Action Button: Home 4">
            <a:hlinkClick r:id="rId4" action="ppaction://hlinksldjump" highlightClick="1"/>
            <a:extLst>
              <a:ext uri="{FF2B5EF4-FFF2-40B4-BE49-F238E27FC236}">
                <a16:creationId xmlns:a16="http://schemas.microsoft.com/office/drawing/2014/main" id="{B51AE083-1299-1C45-B9D0-F03B600F469A}"/>
              </a:ext>
            </a:extLst>
          </p:cNvPr>
          <p:cNvSpPr/>
          <p:nvPr/>
        </p:nvSpPr>
        <p:spPr>
          <a:xfrm>
            <a:off x="3145971" y="5236029"/>
            <a:ext cx="1121229" cy="827314"/>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Footer Placeholder 3">
            <a:extLst>
              <a:ext uri="{FF2B5EF4-FFF2-40B4-BE49-F238E27FC236}">
                <a16:creationId xmlns:a16="http://schemas.microsoft.com/office/drawing/2014/main" id="{A84EBC75-6AFA-DE47-93CA-276943862686}"/>
              </a:ext>
            </a:extLst>
          </p:cNvPr>
          <p:cNvSpPr>
            <a:spLocks noGrp="1"/>
          </p:cNvSpPr>
          <p:nvPr>
            <p:ph type="ftr" sz="quarter" idx="11"/>
          </p:nvPr>
        </p:nvSpPr>
        <p:spPr/>
        <p:txBody>
          <a:bodyPr/>
          <a:lstStyle/>
          <a:p>
            <a:r>
              <a:rPr lang="en-US"/>
              <a:t>version 20200525</a:t>
            </a:r>
          </a:p>
        </p:txBody>
      </p:sp>
    </p:spTree>
    <p:extLst>
      <p:ext uri="{BB962C8B-B14F-4D97-AF65-F5344CB8AC3E}">
        <p14:creationId xmlns:p14="http://schemas.microsoft.com/office/powerpoint/2010/main" val="165037071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41BB49-D1FF-1648-889D-417F8102AC07}"/>
              </a:ext>
            </a:extLst>
          </p:cNvPr>
          <p:cNvSpPr>
            <a:spLocks noGrp="1"/>
          </p:cNvSpPr>
          <p:nvPr>
            <p:ph type="title"/>
          </p:nvPr>
        </p:nvSpPr>
        <p:spPr/>
        <p:txBody>
          <a:bodyPr/>
          <a:lstStyle/>
          <a:p>
            <a:r>
              <a:rPr lang="en-US" dirty="0"/>
              <a:t>Completed &gt; Scholarly Activity &gt; Small Group &gt; Discussion Type</a:t>
            </a:r>
          </a:p>
        </p:txBody>
      </p:sp>
      <p:sp>
        <p:nvSpPr>
          <p:cNvPr id="3" name="Content Placeholder 2">
            <a:extLst>
              <a:ext uri="{FF2B5EF4-FFF2-40B4-BE49-F238E27FC236}">
                <a16:creationId xmlns:a16="http://schemas.microsoft.com/office/drawing/2014/main" id="{AF5332B0-22BE-0A46-A129-394715D239BC}"/>
              </a:ext>
            </a:extLst>
          </p:cNvPr>
          <p:cNvSpPr>
            <a:spLocks noGrp="1"/>
          </p:cNvSpPr>
          <p:nvPr>
            <p:ph idx="1"/>
          </p:nvPr>
        </p:nvSpPr>
        <p:spPr/>
        <p:txBody>
          <a:bodyPr/>
          <a:lstStyle/>
          <a:p>
            <a:r>
              <a:rPr lang="en-US" dirty="0"/>
              <a:t>There are two main categories for interactive discussions for completed works with evaluation data. Choose which type of experience you are seeking</a:t>
            </a:r>
          </a:p>
          <a:p>
            <a:pPr lvl="1"/>
            <a:r>
              <a:rPr lang="en-US" dirty="0">
                <a:hlinkClick r:id="rId2" action="ppaction://hlinksldjump"/>
              </a:rPr>
              <a:t>Brief presentation followed by conversation around a specific topic</a:t>
            </a:r>
            <a:r>
              <a:rPr lang="en-US" dirty="0"/>
              <a:t>; session may be paired with another related talk</a:t>
            </a:r>
          </a:p>
          <a:p>
            <a:pPr lvl="1"/>
            <a:r>
              <a:rPr lang="en-US" dirty="0">
                <a:hlinkClick r:id="rId3" action="ppaction://hlinksldjump"/>
              </a:rPr>
              <a:t>Presentation with significant participant engagement </a:t>
            </a:r>
            <a:endParaRPr lang="en-US" dirty="0"/>
          </a:p>
        </p:txBody>
      </p:sp>
      <p:sp>
        <p:nvSpPr>
          <p:cNvPr id="5" name="Action Button: Home 4">
            <a:hlinkClick r:id="rId4" action="ppaction://hlinksldjump" highlightClick="1"/>
            <a:extLst>
              <a:ext uri="{FF2B5EF4-FFF2-40B4-BE49-F238E27FC236}">
                <a16:creationId xmlns:a16="http://schemas.microsoft.com/office/drawing/2014/main" id="{D0426694-A70C-CC45-B7A3-0B6A769CCBCC}"/>
              </a:ext>
            </a:extLst>
          </p:cNvPr>
          <p:cNvSpPr/>
          <p:nvPr/>
        </p:nvSpPr>
        <p:spPr>
          <a:xfrm>
            <a:off x="3145971" y="5236029"/>
            <a:ext cx="1121229" cy="827314"/>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Footer Placeholder 3">
            <a:extLst>
              <a:ext uri="{FF2B5EF4-FFF2-40B4-BE49-F238E27FC236}">
                <a16:creationId xmlns:a16="http://schemas.microsoft.com/office/drawing/2014/main" id="{EC6413D2-00B5-414D-A421-B11593CFE997}"/>
              </a:ext>
            </a:extLst>
          </p:cNvPr>
          <p:cNvSpPr>
            <a:spLocks noGrp="1"/>
          </p:cNvSpPr>
          <p:nvPr>
            <p:ph type="ftr" sz="quarter" idx="11"/>
          </p:nvPr>
        </p:nvSpPr>
        <p:spPr/>
        <p:txBody>
          <a:bodyPr/>
          <a:lstStyle/>
          <a:p>
            <a:r>
              <a:rPr lang="en-US"/>
              <a:t>version 20200525</a:t>
            </a:r>
          </a:p>
        </p:txBody>
      </p:sp>
    </p:spTree>
    <p:extLst>
      <p:ext uri="{BB962C8B-B14F-4D97-AF65-F5344CB8AC3E}">
        <p14:creationId xmlns:p14="http://schemas.microsoft.com/office/powerpoint/2010/main" val="72202190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80E193-5943-DD4E-828C-B3AE76E582EE}"/>
              </a:ext>
            </a:extLst>
          </p:cNvPr>
          <p:cNvSpPr>
            <a:spLocks noGrp="1"/>
          </p:cNvSpPr>
          <p:nvPr>
            <p:ph type="title"/>
          </p:nvPr>
        </p:nvSpPr>
        <p:spPr/>
        <p:txBody>
          <a:bodyPr/>
          <a:lstStyle/>
          <a:p>
            <a:r>
              <a:rPr lang="en-US" dirty="0"/>
              <a:t>Task/Skill Oriented</a:t>
            </a:r>
          </a:p>
        </p:txBody>
      </p:sp>
      <p:sp>
        <p:nvSpPr>
          <p:cNvPr id="3" name="Content Placeholder 2">
            <a:extLst>
              <a:ext uri="{FF2B5EF4-FFF2-40B4-BE49-F238E27FC236}">
                <a16:creationId xmlns:a16="http://schemas.microsoft.com/office/drawing/2014/main" id="{5A26535B-DF4C-CA4D-B6C1-C3E706BEA6B8}"/>
              </a:ext>
            </a:extLst>
          </p:cNvPr>
          <p:cNvSpPr>
            <a:spLocks noGrp="1"/>
          </p:cNvSpPr>
          <p:nvPr>
            <p:ph idx="1"/>
          </p:nvPr>
        </p:nvSpPr>
        <p:spPr/>
        <p:txBody>
          <a:bodyPr/>
          <a:lstStyle/>
          <a:p>
            <a:r>
              <a:rPr lang="en-US" dirty="0"/>
              <a:t>Sessions focused primarily on complex skill building or small group task-oriented training are highly interactive and must have well developed session timelines. Few slots exists for these sessions. </a:t>
            </a:r>
          </a:p>
          <a:p>
            <a:r>
              <a:rPr lang="en-US" dirty="0"/>
              <a:t>Choose which conference timing may best suit the work you’re interested in sharing</a:t>
            </a:r>
          </a:p>
          <a:p>
            <a:pPr lvl="1"/>
            <a:r>
              <a:rPr lang="en-US" dirty="0">
                <a:hlinkClick r:id="rId2" action="ppaction://hlinksldjump"/>
              </a:rPr>
              <a:t>Arrive before the conference</a:t>
            </a:r>
            <a:endParaRPr lang="en-US" dirty="0"/>
          </a:p>
          <a:p>
            <a:pPr lvl="1"/>
            <a:r>
              <a:rPr lang="en-US" dirty="0">
                <a:hlinkClick r:id="rId3" action="ppaction://hlinksldjump"/>
              </a:rPr>
              <a:t>During normal conference time</a:t>
            </a:r>
            <a:endParaRPr lang="en-US" dirty="0"/>
          </a:p>
        </p:txBody>
      </p:sp>
      <p:sp>
        <p:nvSpPr>
          <p:cNvPr id="5" name="Action Button: Home 4">
            <a:hlinkClick r:id="rId4" action="ppaction://hlinksldjump" highlightClick="1"/>
            <a:extLst>
              <a:ext uri="{FF2B5EF4-FFF2-40B4-BE49-F238E27FC236}">
                <a16:creationId xmlns:a16="http://schemas.microsoft.com/office/drawing/2014/main" id="{4133FE45-4746-5A41-A2A6-58DE4B500BFF}"/>
              </a:ext>
            </a:extLst>
          </p:cNvPr>
          <p:cNvSpPr/>
          <p:nvPr/>
        </p:nvSpPr>
        <p:spPr>
          <a:xfrm>
            <a:off x="3145971" y="5236029"/>
            <a:ext cx="1121229" cy="827314"/>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Footer Placeholder 3">
            <a:extLst>
              <a:ext uri="{FF2B5EF4-FFF2-40B4-BE49-F238E27FC236}">
                <a16:creationId xmlns:a16="http://schemas.microsoft.com/office/drawing/2014/main" id="{36088F25-7521-6148-8DCD-EBBF69174FBE}"/>
              </a:ext>
            </a:extLst>
          </p:cNvPr>
          <p:cNvSpPr>
            <a:spLocks noGrp="1"/>
          </p:cNvSpPr>
          <p:nvPr>
            <p:ph type="ftr" sz="quarter" idx="11"/>
          </p:nvPr>
        </p:nvSpPr>
        <p:spPr/>
        <p:txBody>
          <a:bodyPr/>
          <a:lstStyle/>
          <a:p>
            <a:r>
              <a:rPr lang="en-US"/>
              <a:t>version 20200525</a:t>
            </a:r>
          </a:p>
        </p:txBody>
      </p:sp>
    </p:spTree>
    <p:extLst>
      <p:ext uri="{BB962C8B-B14F-4D97-AF65-F5344CB8AC3E}">
        <p14:creationId xmlns:p14="http://schemas.microsoft.com/office/powerpoint/2010/main" val="183293945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843A9E-D4E8-1D4C-9B66-3498D528F45E}"/>
              </a:ext>
            </a:extLst>
          </p:cNvPr>
          <p:cNvSpPr>
            <a:spLocks noGrp="1"/>
          </p:cNvSpPr>
          <p:nvPr>
            <p:ph type="title"/>
          </p:nvPr>
        </p:nvSpPr>
        <p:spPr/>
        <p:txBody>
          <a:bodyPr/>
          <a:lstStyle/>
          <a:p>
            <a:r>
              <a:rPr lang="en-US" dirty="0"/>
              <a:t>Developing Project Poster</a:t>
            </a:r>
          </a:p>
        </p:txBody>
      </p:sp>
      <p:sp>
        <p:nvSpPr>
          <p:cNvPr id="3" name="Content Placeholder 2">
            <a:extLst>
              <a:ext uri="{FF2B5EF4-FFF2-40B4-BE49-F238E27FC236}">
                <a16:creationId xmlns:a16="http://schemas.microsoft.com/office/drawing/2014/main" id="{5DE2E51C-4B26-E24B-90AA-C165FA70E4B4}"/>
              </a:ext>
            </a:extLst>
          </p:cNvPr>
          <p:cNvSpPr>
            <a:spLocks noGrp="1"/>
          </p:cNvSpPr>
          <p:nvPr>
            <p:ph idx="1"/>
          </p:nvPr>
        </p:nvSpPr>
        <p:spPr/>
        <p:txBody>
          <a:bodyPr/>
          <a:lstStyle/>
          <a:p>
            <a:r>
              <a:rPr lang="en-US" dirty="0"/>
              <a:t>An opportunity to view and discuss an innovative educational or curricular project pertinent to family medicine, that is in an early stage of development.</a:t>
            </a:r>
          </a:p>
          <a:p>
            <a:r>
              <a:rPr lang="en-US" dirty="0"/>
              <a:t>Time: Presenters will be assigned to a 60-minute poster session</a:t>
            </a:r>
            <a:br>
              <a:rPr lang="en-US" dirty="0"/>
            </a:br>
            <a:endParaRPr lang="en-US" dirty="0"/>
          </a:p>
        </p:txBody>
      </p:sp>
      <p:sp>
        <p:nvSpPr>
          <p:cNvPr id="5" name="Action Button: Home 4">
            <a:hlinkClick r:id="rId2" action="ppaction://hlinksldjump" highlightClick="1"/>
            <a:extLst>
              <a:ext uri="{FF2B5EF4-FFF2-40B4-BE49-F238E27FC236}">
                <a16:creationId xmlns:a16="http://schemas.microsoft.com/office/drawing/2014/main" id="{1C11426E-A440-8140-A64C-8499CA92F164}"/>
              </a:ext>
            </a:extLst>
          </p:cNvPr>
          <p:cNvSpPr/>
          <p:nvPr/>
        </p:nvSpPr>
        <p:spPr>
          <a:xfrm>
            <a:off x="3145971" y="5236029"/>
            <a:ext cx="1121229" cy="827314"/>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Action Button: Back or Previous 5">
            <a:hlinkClick r:id="" action="ppaction://hlinkshowjump?jump=lastslideviewed" highlightClick="1"/>
            <a:extLst>
              <a:ext uri="{FF2B5EF4-FFF2-40B4-BE49-F238E27FC236}">
                <a16:creationId xmlns:a16="http://schemas.microsoft.com/office/drawing/2014/main" id="{5EE59A8F-182E-1F49-945C-1F3213C1D4CC}"/>
              </a:ext>
            </a:extLst>
          </p:cNvPr>
          <p:cNvSpPr/>
          <p:nvPr/>
        </p:nvSpPr>
        <p:spPr>
          <a:xfrm>
            <a:off x="1415143" y="5268686"/>
            <a:ext cx="1284514" cy="696685"/>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Footer Placeholder 3">
            <a:extLst>
              <a:ext uri="{FF2B5EF4-FFF2-40B4-BE49-F238E27FC236}">
                <a16:creationId xmlns:a16="http://schemas.microsoft.com/office/drawing/2014/main" id="{C517B114-B36F-3B4A-A1D4-F973E0822C7D}"/>
              </a:ext>
            </a:extLst>
          </p:cNvPr>
          <p:cNvSpPr>
            <a:spLocks noGrp="1"/>
          </p:cNvSpPr>
          <p:nvPr>
            <p:ph type="ftr" sz="quarter" idx="11"/>
          </p:nvPr>
        </p:nvSpPr>
        <p:spPr/>
        <p:txBody>
          <a:bodyPr/>
          <a:lstStyle/>
          <a:p>
            <a:r>
              <a:rPr lang="en-US"/>
              <a:t>version 20200525</a:t>
            </a:r>
          </a:p>
        </p:txBody>
      </p:sp>
    </p:spTree>
    <p:extLst>
      <p:ext uri="{BB962C8B-B14F-4D97-AF65-F5344CB8AC3E}">
        <p14:creationId xmlns:p14="http://schemas.microsoft.com/office/powerpoint/2010/main" val="115061854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F885DD-4717-844E-956E-796343F3508E}"/>
              </a:ext>
            </a:extLst>
          </p:cNvPr>
          <p:cNvSpPr>
            <a:spLocks noGrp="1"/>
          </p:cNvSpPr>
          <p:nvPr>
            <p:ph type="title"/>
          </p:nvPr>
        </p:nvSpPr>
        <p:spPr/>
        <p:txBody>
          <a:bodyPr/>
          <a:lstStyle/>
          <a:p>
            <a:r>
              <a:rPr lang="en-US" dirty="0"/>
              <a:t>Completed Project Poster</a:t>
            </a:r>
          </a:p>
        </p:txBody>
      </p:sp>
      <p:sp>
        <p:nvSpPr>
          <p:cNvPr id="3" name="Content Placeholder 2">
            <a:extLst>
              <a:ext uri="{FF2B5EF4-FFF2-40B4-BE49-F238E27FC236}">
                <a16:creationId xmlns:a16="http://schemas.microsoft.com/office/drawing/2014/main" id="{A037B626-2AB8-3742-8CD1-E36D6C376196}"/>
              </a:ext>
            </a:extLst>
          </p:cNvPr>
          <p:cNvSpPr>
            <a:spLocks noGrp="1"/>
          </p:cNvSpPr>
          <p:nvPr>
            <p:ph idx="1"/>
          </p:nvPr>
        </p:nvSpPr>
        <p:spPr/>
        <p:txBody>
          <a:bodyPr/>
          <a:lstStyle/>
          <a:p>
            <a:r>
              <a:rPr lang="en-US" dirty="0"/>
              <a:t>An opportunity to view and discuss implementation and results of a completed innovative educational or curricular project pertinent to family medicine.</a:t>
            </a:r>
          </a:p>
          <a:p>
            <a:r>
              <a:rPr lang="en-US" dirty="0"/>
              <a:t>Time: Presenters will be assigned to a 60-minute poster session</a:t>
            </a:r>
          </a:p>
        </p:txBody>
      </p:sp>
      <p:sp>
        <p:nvSpPr>
          <p:cNvPr id="5" name="Action Button: Home 4">
            <a:hlinkClick r:id="rId2" action="ppaction://hlinksldjump" highlightClick="1"/>
            <a:extLst>
              <a:ext uri="{FF2B5EF4-FFF2-40B4-BE49-F238E27FC236}">
                <a16:creationId xmlns:a16="http://schemas.microsoft.com/office/drawing/2014/main" id="{AC3EBE04-3D66-5447-9C6D-29A28A4EF7DF}"/>
              </a:ext>
            </a:extLst>
          </p:cNvPr>
          <p:cNvSpPr/>
          <p:nvPr/>
        </p:nvSpPr>
        <p:spPr>
          <a:xfrm>
            <a:off x="3145971" y="5236029"/>
            <a:ext cx="1121229" cy="827314"/>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Action Button: Back or Previous 5">
            <a:hlinkClick r:id="" action="ppaction://hlinkshowjump?jump=lastslideviewed" highlightClick="1"/>
            <a:extLst>
              <a:ext uri="{FF2B5EF4-FFF2-40B4-BE49-F238E27FC236}">
                <a16:creationId xmlns:a16="http://schemas.microsoft.com/office/drawing/2014/main" id="{1B58448D-4D5D-FD43-B502-3B91503ABC29}"/>
              </a:ext>
            </a:extLst>
          </p:cNvPr>
          <p:cNvSpPr/>
          <p:nvPr/>
        </p:nvSpPr>
        <p:spPr>
          <a:xfrm>
            <a:off x="1415143" y="5268686"/>
            <a:ext cx="1284514" cy="696685"/>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Footer Placeholder 3">
            <a:extLst>
              <a:ext uri="{FF2B5EF4-FFF2-40B4-BE49-F238E27FC236}">
                <a16:creationId xmlns:a16="http://schemas.microsoft.com/office/drawing/2014/main" id="{6A4F874F-9CF8-EF44-9FD3-13A5F0FE8FF3}"/>
              </a:ext>
            </a:extLst>
          </p:cNvPr>
          <p:cNvSpPr>
            <a:spLocks noGrp="1"/>
          </p:cNvSpPr>
          <p:nvPr>
            <p:ph type="ftr" sz="quarter" idx="11"/>
          </p:nvPr>
        </p:nvSpPr>
        <p:spPr/>
        <p:txBody>
          <a:bodyPr/>
          <a:lstStyle/>
          <a:p>
            <a:r>
              <a:rPr lang="en-US"/>
              <a:t>version 20200525</a:t>
            </a:r>
          </a:p>
        </p:txBody>
      </p:sp>
    </p:spTree>
    <p:extLst>
      <p:ext uri="{BB962C8B-B14F-4D97-AF65-F5344CB8AC3E}">
        <p14:creationId xmlns:p14="http://schemas.microsoft.com/office/powerpoint/2010/main" val="389952221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DFC403-C206-9741-A64A-E4F3D6FB7655}"/>
              </a:ext>
            </a:extLst>
          </p:cNvPr>
          <p:cNvSpPr>
            <a:spLocks noGrp="1"/>
          </p:cNvSpPr>
          <p:nvPr>
            <p:ph type="title"/>
          </p:nvPr>
        </p:nvSpPr>
        <p:spPr/>
        <p:txBody>
          <a:bodyPr/>
          <a:lstStyle/>
          <a:p>
            <a:r>
              <a:rPr lang="en-US" dirty="0"/>
              <a:t>Scholarly Roundtable</a:t>
            </a:r>
          </a:p>
        </p:txBody>
      </p:sp>
      <p:sp>
        <p:nvSpPr>
          <p:cNvPr id="3" name="Content Placeholder 2">
            <a:extLst>
              <a:ext uri="{FF2B5EF4-FFF2-40B4-BE49-F238E27FC236}">
                <a16:creationId xmlns:a16="http://schemas.microsoft.com/office/drawing/2014/main" id="{A3FC8E3D-6147-A942-BA8F-F4FD0FC5B453}"/>
              </a:ext>
            </a:extLst>
          </p:cNvPr>
          <p:cNvSpPr>
            <a:spLocks noGrp="1"/>
          </p:cNvSpPr>
          <p:nvPr>
            <p:ph idx="1"/>
          </p:nvPr>
        </p:nvSpPr>
        <p:spPr/>
        <p:txBody>
          <a:bodyPr/>
          <a:lstStyle/>
          <a:p>
            <a:r>
              <a:rPr lang="en-US" dirty="0"/>
              <a:t>A roundtable presentation for 10 participants to share ideas, experiences, or projects pertinent to family medicine education, clinical care, research, or management. </a:t>
            </a:r>
          </a:p>
          <a:p>
            <a:r>
              <a:rPr lang="en-US" dirty="0"/>
              <a:t>This presentation occurs in small group format, scheduled concurrently with other roundtable discussions during continental breakfast in the general session ballroom.</a:t>
            </a:r>
          </a:p>
          <a:p>
            <a:r>
              <a:rPr lang="en-US" dirty="0"/>
              <a:t>Time: 50 minutes (including breakfast)</a:t>
            </a:r>
          </a:p>
        </p:txBody>
      </p:sp>
      <p:sp>
        <p:nvSpPr>
          <p:cNvPr id="5" name="Action Button: Home 4">
            <a:hlinkClick r:id="rId2" action="ppaction://hlinksldjump" highlightClick="1"/>
            <a:extLst>
              <a:ext uri="{FF2B5EF4-FFF2-40B4-BE49-F238E27FC236}">
                <a16:creationId xmlns:a16="http://schemas.microsoft.com/office/drawing/2014/main" id="{C6C3FF17-D594-BC49-BF92-E0FA70ECA983}"/>
              </a:ext>
            </a:extLst>
          </p:cNvPr>
          <p:cNvSpPr/>
          <p:nvPr/>
        </p:nvSpPr>
        <p:spPr>
          <a:xfrm>
            <a:off x="3145971" y="5236029"/>
            <a:ext cx="1121229" cy="827314"/>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Action Button: Back or Previous 5">
            <a:hlinkClick r:id="" action="ppaction://hlinkshowjump?jump=lastslideviewed" highlightClick="1"/>
            <a:extLst>
              <a:ext uri="{FF2B5EF4-FFF2-40B4-BE49-F238E27FC236}">
                <a16:creationId xmlns:a16="http://schemas.microsoft.com/office/drawing/2014/main" id="{30703822-B307-DE41-8367-6996FF222912}"/>
              </a:ext>
            </a:extLst>
          </p:cNvPr>
          <p:cNvSpPr/>
          <p:nvPr/>
        </p:nvSpPr>
        <p:spPr>
          <a:xfrm>
            <a:off x="1415143" y="5268686"/>
            <a:ext cx="1284514" cy="696685"/>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Footer Placeholder 3">
            <a:extLst>
              <a:ext uri="{FF2B5EF4-FFF2-40B4-BE49-F238E27FC236}">
                <a16:creationId xmlns:a16="http://schemas.microsoft.com/office/drawing/2014/main" id="{5D3B0237-24E6-9B45-AE5D-CC435980D4F7}"/>
              </a:ext>
            </a:extLst>
          </p:cNvPr>
          <p:cNvSpPr>
            <a:spLocks noGrp="1"/>
          </p:cNvSpPr>
          <p:nvPr>
            <p:ph type="ftr" sz="quarter" idx="11"/>
          </p:nvPr>
        </p:nvSpPr>
        <p:spPr/>
        <p:txBody>
          <a:bodyPr/>
          <a:lstStyle/>
          <a:p>
            <a:r>
              <a:rPr lang="en-US"/>
              <a:t>version 20200525</a:t>
            </a:r>
          </a:p>
        </p:txBody>
      </p:sp>
    </p:spTree>
    <p:extLst>
      <p:ext uri="{BB962C8B-B14F-4D97-AF65-F5344CB8AC3E}">
        <p14:creationId xmlns:p14="http://schemas.microsoft.com/office/powerpoint/2010/main" val="329248495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7A110C-A4A7-054B-B6FB-F34A9A2FF44B}"/>
              </a:ext>
            </a:extLst>
          </p:cNvPr>
          <p:cNvSpPr>
            <a:spLocks noGrp="1"/>
          </p:cNvSpPr>
          <p:nvPr>
            <p:ph type="title"/>
          </p:nvPr>
        </p:nvSpPr>
        <p:spPr/>
        <p:txBody>
          <a:bodyPr/>
          <a:lstStyle/>
          <a:p>
            <a:r>
              <a:rPr lang="en-US" dirty="0"/>
              <a:t>Completed Research Poster</a:t>
            </a:r>
          </a:p>
        </p:txBody>
      </p:sp>
      <p:sp>
        <p:nvSpPr>
          <p:cNvPr id="3" name="Content Placeholder 2">
            <a:extLst>
              <a:ext uri="{FF2B5EF4-FFF2-40B4-BE49-F238E27FC236}">
                <a16:creationId xmlns:a16="http://schemas.microsoft.com/office/drawing/2014/main" id="{FE6E19FC-AE89-7643-8C33-92930EC34A7C}"/>
              </a:ext>
            </a:extLst>
          </p:cNvPr>
          <p:cNvSpPr>
            <a:spLocks noGrp="1"/>
          </p:cNvSpPr>
          <p:nvPr>
            <p:ph idx="1"/>
          </p:nvPr>
        </p:nvSpPr>
        <p:spPr/>
        <p:txBody>
          <a:bodyPr/>
          <a:lstStyle/>
          <a:p>
            <a:r>
              <a:rPr lang="en-US" dirty="0"/>
              <a:t>An opportunity to view quality of care studies and discuss investigators’ completed original research.</a:t>
            </a:r>
          </a:p>
          <a:p>
            <a:r>
              <a:rPr lang="en-US" dirty="0"/>
              <a:t>Time: Presenters will be assigned to a 60-minute poster session</a:t>
            </a:r>
          </a:p>
        </p:txBody>
      </p:sp>
      <p:sp>
        <p:nvSpPr>
          <p:cNvPr id="5" name="Action Button: Home 4">
            <a:hlinkClick r:id="rId2" action="ppaction://hlinksldjump" highlightClick="1"/>
            <a:extLst>
              <a:ext uri="{FF2B5EF4-FFF2-40B4-BE49-F238E27FC236}">
                <a16:creationId xmlns:a16="http://schemas.microsoft.com/office/drawing/2014/main" id="{F5D88D58-4671-E14E-A9D6-17F4CF90BE7D}"/>
              </a:ext>
            </a:extLst>
          </p:cNvPr>
          <p:cNvSpPr/>
          <p:nvPr/>
        </p:nvSpPr>
        <p:spPr>
          <a:xfrm>
            <a:off x="3145971" y="5236029"/>
            <a:ext cx="1121229" cy="827314"/>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Action Button: Back or Previous 5">
            <a:hlinkClick r:id="" action="ppaction://hlinkshowjump?jump=lastslideviewed" highlightClick="1"/>
            <a:extLst>
              <a:ext uri="{FF2B5EF4-FFF2-40B4-BE49-F238E27FC236}">
                <a16:creationId xmlns:a16="http://schemas.microsoft.com/office/drawing/2014/main" id="{6F481CE3-2F16-8E44-8D77-E21F176B1276}"/>
              </a:ext>
            </a:extLst>
          </p:cNvPr>
          <p:cNvSpPr/>
          <p:nvPr/>
        </p:nvSpPr>
        <p:spPr>
          <a:xfrm>
            <a:off x="1415143" y="5268686"/>
            <a:ext cx="1284514" cy="696685"/>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Footer Placeholder 3">
            <a:extLst>
              <a:ext uri="{FF2B5EF4-FFF2-40B4-BE49-F238E27FC236}">
                <a16:creationId xmlns:a16="http://schemas.microsoft.com/office/drawing/2014/main" id="{557C55A4-F6DF-BF41-BE1E-B1DB317F7D0C}"/>
              </a:ext>
            </a:extLst>
          </p:cNvPr>
          <p:cNvSpPr>
            <a:spLocks noGrp="1"/>
          </p:cNvSpPr>
          <p:nvPr>
            <p:ph type="ftr" sz="quarter" idx="11"/>
          </p:nvPr>
        </p:nvSpPr>
        <p:spPr/>
        <p:txBody>
          <a:bodyPr/>
          <a:lstStyle/>
          <a:p>
            <a:r>
              <a:rPr lang="en-US"/>
              <a:t>version 20200525</a:t>
            </a:r>
          </a:p>
        </p:txBody>
      </p:sp>
    </p:spTree>
    <p:extLst>
      <p:ext uri="{BB962C8B-B14F-4D97-AF65-F5344CB8AC3E}">
        <p14:creationId xmlns:p14="http://schemas.microsoft.com/office/powerpoint/2010/main" val="383852510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471C6E-7FB0-5A4C-8DDA-BB098093914C}"/>
              </a:ext>
            </a:extLst>
          </p:cNvPr>
          <p:cNvSpPr>
            <a:spLocks noGrp="1"/>
          </p:cNvSpPr>
          <p:nvPr>
            <p:ph type="title"/>
          </p:nvPr>
        </p:nvSpPr>
        <p:spPr/>
        <p:txBody>
          <a:bodyPr/>
          <a:lstStyle/>
          <a:p>
            <a:r>
              <a:rPr lang="en-US" dirty="0"/>
              <a:t>Pre-Conference Workshop</a:t>
            </a:r>
          </a:p>
        </p:txBody>
      </p:sp>
      <p:sp>
        <p:nvSpPr>
          <p:cNvPr id="3" name="Content Placeholder 2">
            <a:extLst>
              <a:ext uri="{FF2B5EF4-FFF2-40B4-BE49-F238E27FC236}">
                <a16:creationId xmlns:a16="http://schemas.microsoft.com/office/drawing/2014/main" id="{F5709D80-5312-BC40-A32F-C1047022CD6D}"/>
              </a:ext>
            </a:extLst>
          </p:cNvPr>
          <p:cNvSpPr>
            <a:spLocks noGrp="1"/>
          </p:cNvSpPr>
          <p:nvPr>
            <p:ph idx="1"/>
          </p:nvPr>
        </p:nvSpPr>
        <p:spPr/>
        <p:txBody>
          <a:bodyPr/>
          <a:lstStyle/>
          <a:p>
            <a:r>
              <a:rPr lang="en-US" dirty="0"/>
              <a:t>Interactive, skill-building session that occurs on the day before the conference begins and requires more time than the other conference formats allow.  </a:t>
            </a:r>
          </a:p>
          <a:p>
            <a:r>
              <a:rPr lang="en-US" dirty="0"/>
              <a:t>Highly selective: there are limited slots for this session format.</a:t>
            </a:r>
          </a:p>
          <a:p>
            <a:r>
              <a:rPr lang="en-US" dirty="0"/>
              <a:t>Time: 4-8 hours</a:t>
            </a:r>
          </a:p>
          <a:p>
            <a:r>
              <a:rPr lang="en-US" dirty="0"/>
              <a:t>Submission must include a detailed session timeline and plan for audience engagement</a:t>
            </a:r>
          </a:p>
        </p:txBody>
      </p:sp>
      <p:sp>
        <p:nvSpPr>
          <p:cNvPr id="5" name="Action Button: Home 4">
            <a:hlinkClick r:id="rId2" action="ppaction://hlinksldjump" highlightClick="1"/>
            <a:extLst>
              <a:ext uri="{FF2B5EF4-FFF2-40B4-BE49-F238E27FC236}">
                <a16:creationId xmlns:a16="http://schemas.microsoft.com/office/drawing/2014/main" id="{978E0B67-1C17-C44D-B2D7-D9EB2986EA80}"/>
              </a:ext>
            </a:extLst>
          </p:cNvPr>
          <p:cNvSpPr/>
          <p:nvPr/>
        </p:nvSpPr>
        <p:spPr>
          <a:xfrm>
            <a:off x="3145971" y="5236029"/>
            <a:ext cx="1121229" cy="827314"/>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Action Button: Back or Previous 5">
            <a:hlinkClick r:id="" action="ppaction://hlinkshowjump?jump=lastslideviewed" highlightClick="1"/>
            <a:extLst>
              <a:ext uri="{FF2B5EF4-FFF2-40B4-BE49-F238E27FC236}">
                <a16:creationId xmlns:a16="http://schemas.microsoft.com/office/drawing/2014/main" id="{B2997A5A-D9EA-B841-A851-3976CDCF01AF}"/>
              </a:ext>
            </a:extLst>
          </p:cNvPr>
          <p:cNvSpPr/>
          <p:nvPr/>
        </p:nvSpPr>
        <p:spPr>
          <a:xfrm>
            <a:off x="1415143" y="5268686"/>
            <a:ext cx="1284514" cy="696685"/>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Footer Placeholder 3">
            <a:extLst>
              <a:ext uri="{FF2B5EF4-FFF2-40B4-BE49-F238E27FC236}">
                <a16:creationId xmlns:a16="http://schemas.microsoft.com/office/drawing/2014/main" id="{E50A0422-4DC3-7F4E-9C44-234AC242E0BC}"/>
              </a:ext>
            </a:extLst>
          </p:cNvPr>
          <p:cNvSpPr>
            <a:spLocks noGrp="1"/>
          </p:cNvSpPr>
          <p:nvPr>
            <p:ph type="ftr" sz="quarter" idx="11"/>
          </p:nvPr>
        </p:nvSpPr>
        <p:spPr/>
        <p:txBody>
          <a:bodyPr/>
          <a:lstStyle/>
          <a:p>
            <a:r>
              <a:rPr lang="en-US"/>
              <a:t>version 20200525</a:t>
            </a:r>
          </a:p>
        </p:txBody>
      </p:sp>
    </p:spTree>
    <p:extLst>
      <p:ext uri="{BB962C8B-B14F-4D97-AF65-F5344CB8AC3E}">
        <p14:creationId xmlns:p14="http://schemas.microsoft.com/office/powerpoint/2010/main" val="233936168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B23760-AD43-CC41-A5F0-52DB6BCF9D8E}"/>
              </a:ext>
            </a:extLst>
          </p:cNvPr>
          <p:cNvSpPr>
            <a:spLocks noGrp="1"/>
          </p:cNvSpPr>
          <p:nvPr>
            <p:ph type="title"/>
          </p:nvPr>
        </p:nvSpPr>
        <p:spPr/>
        <p:txBody>
          <a:bodyPr/>
          <a:lstStyle/>
          <a:p>
            <a:r>
              <a:rPr lang="en-US" dirty="0"/>
              <a:t>Workshop</a:t>
            </a:r>
          </a:p>
        </p:txBody>
      </p:sp>
      <p:sp>
        <p:nvSpPr>
          <p:cNvPr id="3" name="Content Placeholder 2">
            <a:extLst>
              <a:ext uri="{FF2B5EF4-FFF2-40B4-BE49-F238E27FC236}">
                <a16:creationId xmlns:a16="http://schemas.microsoft.com/office/drawing/2014/main" id="{5318F382-024C-0E46-AF0A-FCF0249AFCA5}"/>
              </a:ext>
            </a:extLst>
          </p:cNvPr>
          <p:cNvSpPr>
            <a:spLocks noGrp="1"/>
          </p:cNvSpPr>
          <p:nvPr>
            <p:ph idx="1"/>
          </p:nvPr>
        </p:nvSpPr>
        <p:spPr/>
        <p:txBody>
          <a:bodyPr/>
          <a:lstStyle/>
          <a:p>
            <a:r>
              <a:rPr lang="en-US" dirty="0"/>
              <a:t>A participatory, task-oriented, small group educational experience directed toward the acquisition, demonstration, construction, and/or synthesis of specific knowledge, skills, and /or attitudes.</a:t>
            </a:r>
          </a:p>
          <a:p>
            <a:r>
              <a:rPr lang="en-US" dirty="0"/>
              <a:t>Time: 90 minutes</a:t>
            </a:r>
          </a:p>
          <a:p>
            <a:r>
              <a:rPr lang="en-US" dirty="0"/>
              <a:t>Submission must include a detailed session timeline and plan for audience engagement.</a:t>
            </a:r>
          </a:p>
        </p:txBody>
      </p:sp>
      <p:sp>
        <p:nvSpPr>
          <p:cNvPr id="5" name="Action Button: Home 4">
            <a:hlinkClick r:id="rId2" action="ppaction://hlinksldjump" highlightClick="1"/>
            <a:extLst>
              <a:ext uri="{FF2B5EF4-FFF2-40B4-BE49-F238E27FC236}">
                <a16:creationId xmlns:a16="http://schemas.microsoft.com/office/drawing/2014/main" id="{51579FCB-78FB-7E40-B527-A785FD161750}"/>
              </a:ext>
            </a:extLst>
          </p:cNvPr>
          <p:cNvSpPr/>
          <p:nvPr/>
        </p:nvSpPr>
        <p:spPr>
          <a:xfrm>
            <a:off x="3145971" y="5236029"/>
            <a:ext cx="1121229" cy="827314"/>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Action Button: Back or Previous 5">
            <a:hlinkClick r:id="" action="ppaction://hlinkshowjump?jump=lastslideviewed" highlightClick="1"/>
            <a:extLst>
              <a:ext uri="{FF2B5EF4-FFF2-40B4-BE49-F238E27FC236}">
                <a16:creationId xmlns:a16="http://schemas.microsoft.com/office/drawing/2014/main" id="{DC32ADB3-1A58-9E46-81F0-018F10C459CF}"/>
              </a:ext>
            </a:extLst>
          </p:cNvPr>
          <p:cNvSpPr/>
          <p:nvPr/>
        </p:nvSpPr>
        <p:spPr>
          <a:xfrm>
            <a:off x="1415143" y="5268686"/>
            <a:ext cx="1284514" cy="696685"/>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Footer Placeholder 3">
            <a:extLst>
              <a:ext uri="{FF2B5EF4-FFF2-40B4-BE49-F238E27FC236}">
                <a16:creationId xmlns:a16="http://schemas.microsoft.com/office/drawing/2014/main" id="{7902317E-85B6-2048-8B35-FB6025876908}"/>
              </a:ext>
            </a:extLst>
          </p:cNvPr>
          <p:cNvSpPr>
            <a:spLocks noGrp="1"/>
          </p:cNvSpPr>
          <p:nvPr>
            <p:ph type="ftr" sz="quarter" idx="11"/>
          </p:nvPr>
        </p:nvSpPr>
        <p:spPr/>
        <p:txBody>
          <a:bodyPr/>
          <a:lstStyle/>
          <a:p>
            <a:r>
              <a:rPr lang="en-US"/>
              <a:t>version 20200525</a:t>
            </a:r>
          </a:p>
        </p:txBody>
      </p:sp>
    </p:spTree>
    <p:extLst>
      <p:ext uri="{BB962C8B-B14F-4D97-AF65-F5344CB8AC3E}">
        <p14:creationId xmlns:p14="http://schemas.microsoft.com/office/powerpoint/2010/main" val="191842109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497823-C678-ED4F-AE61-40223F5CE710}"/>
              </a:ext>
            </a:extLst>
          </p:cNvPr>
          <p:cNvSpPr>
            <a:spLocks noGrp="1"/>
          </p:cNvSpPr>
          <p:nvPr>
            <p:ph type="title"/>
          </p:nvPr>
        </p:nvSpPr>
        <p:spPr/>
        <p:txBody>
          <a:bodyPr/>
          <a:lstStyle/>
          <a:p>
            <a:r>
              <a:rPr lang="en-US" dirty="0"/>
              <a:t>Seminar</a:t>
            </a:r>
          </a:p>
        </p:txBody>
      </p:sp>
      <p:sp>
        <p:nvSpPr>
          <p:cNvPr id="3" name="Content Placeholder 2">
            <a:extLst>
              <a:ext uri="{FF2B5EF4-FFF2-40B4-BE49-F238E27FC236}">
                <a16:creationId xmlns:a16="http://schemas.microsoft.com/office/drawing/2014/main" id="{19AAFA77-0AF0-8D4A-89B0-FF365A2BA456}"/>
              </a:ext>
            </a:extLst>
          </p:cNvPr>
          <p:cNvSpPr>
            <a:spLocks noGrp="1"/>
          </p:cNvSpPr>
          <p:nvPr>
            <p:ph idx="1"/>
          </p:nvPr>
        </p:nvSpPr>
        <p:spPr/>
        <p:txBody>
          <a:bodyPr/>
          <a:lstStyle/>
          <a:p>
            <a:r>
              <a:rPr lang="en-US" dirty="0"/>
              <a:t>An interactive session focusing on dissemination and discussion of an innovative educational, administrative, research, career development, or clinical topic.</a:t>
            </a:r>
          </a:p>
          <a:p>
            <a:r>
              <a:rPr lang="en-US" dirty="0"/>
              <a:t>Implementation/evaluation data must be completed at the time of </a:t>
            </a:r>
            <a:r>
              <a:rPr lang="en-US" b="1" dirty="0"/>
              <a:t>submission</a:t>
            </a:r>
            <a:r>
              <a:rPr lang="en-US" dirty="0"/>
              <a:t> (not at the time of the session)</a:t>
            </a:r>
          </a:p>
          <a:p>
            <a:r>
              <a:rPr lang="en-US" dirty="0"/>
              <a:t>Submission must demonstrate plan for active audience engagement.</a:t>
            </a:r>
          </a:p>
          <a:p>
            <a:r>
              <a:rPr lang="en-US" dirty="0"/>
              <a:t>Time: 60 minutes</a:t>
            </a:r>
          </a:p>
        </p:txBody>
      </p:sp>
      <p:sp>
        <p:nvSpPr>
          <p:cNvPr id="5" name="Action Button: Home 4">
            <a:hlinkClick r:id="rId2" action="ppaction://hlinksldjump" highlightClick="1"/>
            <a:extLst>
              <a:ext uri="{FF2B5EF4-FFF2-40B4-BE49-F238E27FC236}">
                <a16:creationId xmlns:a16="http://schemas.microsoft.com/office/drawing/2014/main" id="{372D3544-DB7B-3944-A139-067BFB07277D}"/>
              </a:ext>
            </a:extLst>
          </p:cNvPr>
          <p:cNvSpPr/>
          <p:nvPr/>
        </p:nvSpPr>
        <p:spPr>
          <a:xfrm>
            <a:off x="3145971" y="5236029"/>
            <a:ext cx="1121229" cy="827314"/>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Action Button: Back or Previous 5">
            <a:hlinkClick r:id="" action="ppaction://hlinkshowjump?jump=lastslideviewed" highlightClick="1"/>
            <a:extLst>
              <a:ext uri="{FF2B5EF4-FFF2-40B4-BE49-F238E27FC236}">
                <a16:creationId xmlns:a16="http://schemas.microsoft.com/office/drawing/2014/main" id="{86429679-CDC9-574F-9350-5FEE1240A789}"/>
              </a:ext>
            </a:extLst>
          </p:cNvPr>
          <p:cNvSpPr/>
          <p:nvPr/>
        </p:nvSpPr>
        <p:spPr>
          <a:xfrm>
            <a:off x="1415143" y="5268686"/>
            <a:ext cx="1284514" cy="696685"/>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Footer Placeholder 3">
            <a:extLst>
              <a:ext uri="{FF2B5EF4-FFF2-40B4-BE49-F238E27FC236}">
                <a16:creationId xmlns:a16="http://schemas.microsoft.com/office/drawing/2014/main" id="{BFCA9CDE-F82A-1545-A799-28B68505987B}"/>
              </a:ext>
            </a:extLst>
          </p:cNvPr>
          <p:cNvSpPr>
            <a:spLocks noGrp="1"/>
          </p:cNvSpPr>
          <p:nvPr>
            <p:ph type="ftr" sz="quarter" idx="11"/>
          </p:nvPr>
        </p:nvSpPr>
        <p:spPr/>
        <p:txBody>
          <a:bodyPr/>
          <a:lstStyle/>
          <a:p>
            <a:r>
              <a:rPr lang="en-US"/>
              <a:t>version 20200525</a:t>
            </a:r>
          </a:p>
        </p:txBody>
      </p:sp>
    </p:spTree>
    <p:extLst>
      <p:ext uri="{BB962C8B-B14F-4D97-AF65-F5344CB8AC3E}">
        <p14:creationId xmlns:p14="http://schemas.microsoft.com/office/powerpoint/2010/main" val="33899031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088AE1-9CDE-6340-86E1-4A8B2EB8602D}"/>
              </a:ext>
            </a:extLst>
          </p:cNvPr>
          <p:cNvSpPr>
            <a:spLocks noGrp="1"/>
          </p:cNvSpPr>
          <p:nvPr>
            <p:ph type="title"/>
          </p:nvPr>
        </p:nvSpPr>
        <p:spPr/>
        <p:txBody>
          <a:bodyPr/>
          <a:lstStyle/>
          <a:p>
            <a:r>
              <a:rPr lang="en-US" dirty="0"/>
              <a:t>Sessions by Name</a:t>
            </a:r>
          </a:p>
        </p:txBody>
      </p:sp>
      <p:graphicFrame>
        <p:nvGraphicFramePr>
          <p:cNvPr id="4" name="Content Placeholder 3">
            <a:extLst>
              <a:ext uri="{FF2B5EF4-FFF2-40B4-BE49-F238E27FC236}">
                <a16:creationId xmlns:a16="http://schemas.microsoft.com/office/drawing/2014/main" id="{2BFD0509-654A-EE43-876E-C9794BBD1055}"/>
              </a:ext>
            </a:extLst>
          </p:cNvPr>
          <p:cNvGraphicFramePr>
            <a:graphicFrameLocks noGrp="1"/>
          </p:cNvGraphicFramePr>
          <p:nvPr>
            <p:ph idx="1"/>
            <p:extLst>
              <p:ext uri="{D42A27DB-BD31-4B8C-83A1-F6EECF244321}">
                <p14:modId xmlns:p14="http://schemas.microsoft.com/office/powerpoint/2010/main" val="2006495644"/>
              </p:ext>
            </p:extLst>
          </p:nvPr>
        </p:nvGraphicFramePr>
        <p:xfrm>
          <a:off x="838200" y="1825625"/>
          <a:ext cx="10515600" cy="1483360"/>
        </p:xfrm>
        <a:graphic>
          <a:graphicData uri="http://schemas.openxmlformats.org/drawingml/2006/table">
            <a:tbl>
              <a:tblPr firstRow="1" bandRow="1">
                <a:tableStyleId>{5940675A-B579-460E-94D1-54222C63F5DA}</a:tableStyleId>
              </a:tblPr>
              <a:tblGrid>
                <a:gridCol w="3505200">
                  <a:extLst>
                    <a:ext uri="{9D8B030D-6E8A-4147-A177-3AD203B41FA5}">
                      <a16:colId xmlns:a16="http://schemas.microsoft.com/office/drawing/2014/main" val="542150352"/>
                    </a:ext>
                  </a:extLst>
                </a:gridCol>
                <a:gridCol w="3505200">
                  <a:extLst>
                    <a:ext uri="{9D8B030D-6E8A-4147-A177-3AD203B41FA5}">
                      <a16:colId xmlns:a16="http://schemas.microsoft.com/office/drawing/2014/main" val="4248682323"/>
                    </a:ext>
                  </a:extLst>
                </a:gridCol>
                <a:gridCol w="3505200">
                  <a:extLst>
                    <a:ext uri="{9D8B030D-6E8A-4147-A177-3AD203B41FA5}">
                      <a16:colId xmlns:a16="http://schemas.microsoft.com/office/drawing/2014/main" val="1016581082"/>
                    </a:ext>
                  </a:extLst>
                </a:gridCol>
              </a:tblGrid>
              <a:tr h="370840">
                <a:tc>
                  <a:txBody>
                    <a:bodyPr/>
                    <a:lstStyle/>
                    <a:p>
                      <a:r>
                        <a:rPr lang="en-US" dirty="0">
                          <a:hlinkClick r:id="rId2" action="ppaction://hlinksldjump"/>
                        </a:rPr>
                        <a:t>Developing Project Poster</a:t>
                      </a:r>
                      <a:endParaRPr lang="en-US" dirty="0"/>
                    </a:p>
                  </a:txBody>
                  <a:tcPr/>
                </a:tc>
                <a:tc>
                  <a:txBody>
                    <a:bodyPr/>
                    <a:lstStyle/>
                    <a:p>
                      <a:r>
                        <a:rPr lang="en-US" dirty="0">
                          <a:hlinkClick r:id="rId3" action="ppaction://hlinksldjump"/>
                        </a:rPr>
                        <a:t>Pre-Conference Workshop</a:t>
                      </a:r>
                      <a:endParaRPr lang="en-US" dirty="0"/>
                    </a:p>
                  </a:txBody>
                  <a:tcPr/>
                </a:tc>
                <a:tc>
                  <a:txBody>
                    <a:bodyPr/>
                    <a:lstStyle/>
                    <a:p>
                      <a:r>
                        <a:rPr lang="en-US" dirty="0">
                          <a:hlinkClick r:id="rId4" action="ppaction://hlinksldjump"/>
                        </a:rPr>
                        <a:t>Panel Discussion</a:t>
                      </a:r>
                      <a:endParaRPr lang="en-US" dirty="0"/>
                    </a:p>
                  </a:txBody>
                  <a:tcPr/>
                </a:tc>
                <a:extLst>
                  <a:ext uri="{0D108BD9-81ED-4DB2-BD59-A6C34878D82A}">
                    <a16:rowId xmlns:a16="http://schemas.microsoft.com/office/drawing/2014/main" val="2817647915"/>
                  </a:ext>
                </a:extLst>
              </a:tr>
              <a:tr h="370840">
                <a:tc>
                  <a:txBody>
                    <a:bodyPr/>
                    <a:lstStyle/>
                    <a:p>
                      <a:r>
                        <a:rPr lang="en-US" dirty="0">
                          <a:hlinkClick r:id="rId5" action="ppaction://hlinksldjump"/>
                        </a:rPr>
                        <a:t>Completed Project Poster</a:t>
                      </a:r>
                      <a:endParaRPr lang="en-US" dirty="0"/>
                    </a:p>
                  </a:txBody>
                  <a:tcPr/>
                </a:tc>
                <a:tc>
                  <a:txBody>
                    <a:bodyPr/>
                    <a:lstStyle/>
                    <a:p>
                      <a:r>
                        <a:rPr lang="en-US" dirty="0">
                          <a:hlinkClick r:id="rId6" action="ppaction://hlinksldjump"/>
                        </a:rPr>
                        <a:t>Workshop</a:t>
                      </a:r>
                      <a:endParaRPr lang="en-US" dirty="0"/>
                    </a:p>
                  </a:txBody>
                  <a:tcPr/>
                </a:tc>
                <a:tc>
                  <a:txBody>
                    <a:bodyPr/>
                    <a:lstStyle/>
                    <a:p>
                      <a:r>
                        <a:rPr lang="en-US" dirty="0">
                          <a:hlinkClick r:id="rId7" action="ppaction://hlinksldjump"/>
                        </a:rPr>
                        <a:t>Lecture Discussion</a:t>
                      </a:r>
                      <a:endParaRPr lang="en-US" dirty="0"/>
                    </a:p>
                  </a:txBody>
                  <a:tcPr/>
                </a:tc>
                <a:extLst>
                  <a:ext uri="{0D108BD9-81ED-4DB2-BD59-A6C34878D82A}">
                    <a16:rowId xmlns:a16="http://schemas.microsoft.com/office/drawing/2014/main" val="2331884279"/>
                  </a:ext>
                </a:extLst>
              </a:tr>
              <a:tr h="370840">
                <a:tc>
                  <a:txBody>
                    <a:bodyPr/>
                    <a:lstStyle/>
                    <a:p>
                      <a:r>
                        <a:rPr lang="en-US" dirty="0">
                          <a:hlinkClick r:id="rId8" action="ppaction://hlinksldjump"/>
                        </a:rPr>
                        <a:t>Scholarly Roundtable</a:t>
                      </a:r>
                      <a:endParaRPr lang="en-US" dirty="0"/>
                    </a:p>
                  </a:txBody>
                  <a:tcPr/>
                </a:tc>
                <a:tc>
                  <a:txBody>
                    <a:bodyPr/>
                    <a:lstStyle/>
                    <a:p>
                      <a:r>
                        <a:rPr lang="en-US" dirty="0">
                          <a:hlinkClick r:id="rId9" action="ppaction://hlinksldjump"/>
                        </a:rPr>
                        <a:t>Seminar</a:t>
                      </a:r>
                      <a:endParaRPr lang="en-US" dirty="0"/>
                    </a:p>
                  </a:txBody>
                  <a:tcPr/>
                </a:tc>
                <a:tc>
                  <a:txBody>
                    <a:bodyPr/>
                    <a:lstStyle/>
                    <a:p>
                      <a:r>
                        <a:rPr lang="en-US" dirty="0">
                          <a:hlinkClick r:id="rId10" action="ppaction://hlinksldjump"/>
                        </a:rPr>
                        <a:t>Completed Project</a:t>
                      </a:r>
                      <a:endParaRPr lang="en-US" dirty="0"/>
                    </a:p>
                  </a:txBody>
                  <a:tcPr/>
                </a:tc>
                <a:extLst>
                  <a:ext uri="{0D108BD9-81ED-4DB2-BD59-A6C34878D82A}">
                    <a16:rowId xmlns:a16="http://schemas.microsoft.com/office/drawing/2014/main" val="1410411774"/>
                  </a:ext>
                </a:extLst>
              </a:tr>
              <a:tr h="370840">
                <a:tc>
                  <a:txBody>
                    <a:bodyPr/>
                    <a:lstStyle/>
                    <a:p>
                      <a:r>
                        <a:rPr lang="en-US" dirty="0">
                          <a:hlinkClick r:id="rId11" action="ppaction://hlinksldjump"/>
                        </a:rPr>
                        <a:t>Completed Research Poster</a:t>
                      </a:r>
                      <a:endParaRPr lang="en-US" dirty="0"/>
                    </a:p>
                  </a:txBody>
                  <a:tcPr/>
                </a:tc>
                <a:tc>
                  <a:txBody>
                    <a:bodyPr/>
                    <a:lstStyle/>
                    <a:p>
                      <a:r>
                        <a:rPr lang="en-US" dirty="0">
                          <a:hlinkClick r:id="rId12" action="ppaction://hlinksldjump"/>
                        </a:rPr>
                        <a:t>Completed Research Project</a:t>
                      </a:r>
                      <a:endParaRPr lang="en-US" dirty="0"/>
                    </a:p>
                  </a:txBody>
                  <a:tcPr/>
                </a:tc>
                <a:tc>
                  <a:txBody>
                    <a:bodyPr/>
                    <a:lstStyle/>
                    <a:p>
                      <a:endParaRPr lang="en-US" dirty="0"/>
                    </a:p>
                  </a:txBody>
                  <a:tcPr/>
                </a:tc>
                <a:extLst>
                  <a:ext uri="{0D108BD9-81ED-4DB2-BD59-A6C34878D82A}">
                    <a16:rowId xmlns:a16="http://schemas.microsoft.com/office/drawing/2014/main" val="888625966"/>
                  </a:ext>
                </a:extLst>
              </a:tr>
            </a:tbl>
          </a:graphicData>
        </a:graphic>
      </p:graphicFrame>
      <p:sp>
        <p:nvSpPr>
          <p:cNvPr id="8" name="Action Button: Home 7">
            <a:hlinkClick r:id="rId13" action="ppaction://hlinksldjump" highlightClick="1"/>
            <a:extLst>
              <a:ext uri="{FF2B5EF4-FFF2-40B4-BE49-F238E27FC236}">
                <a16:creationId xmlns:a16="http://schemas.microsoft.com/office/drawing/2014/main" id="{4BE3478B-0D3A-2349-921D-881A334BD2D1}"/>
              </a:ext>
            </a:extLst>
          </p:cNvPr>
          <p:cNvSpPr/>
          <p:nvPr/>
        </p:nvSpPr>
        <p:spPr>
          <a:xfrm>
            <a:off x="3145971" y="5236029"/>
            <a:ext cx="1121229" cy="827314"/>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Action Button: Back or Previous 5">
            <a:hlinkClick r:id="rId13" action="ppaction://hlinksldjump" highlightClick="1"/>
            <a:extLst>
              <a:ext uri="{FF2B5EF4-FFF2-40B4-BE49-F238E27FC236}">
                <a16:creationId xmlns:a16="http://schemas.microsoft.com/office/drawing/2014/main" id="{D292D7B7-A2CF-6345-BD11-BFBE5201F249}"/>
              </a:ext>
            </a:extLst>
          </p:cNvPr>
          <p:cNvSpPr/>
          <p:nvPr/>
        </p:nvSpPr>
        <p:spPr>
          <a:xfrm>
            <a:off x="1415143" y="5268686"/>
            <a:ext cx="1284514" cy="696685"/>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Footer Placeholder 2">
            <a:extLst>
              <a:ext uri="{FF2B5EF4-FFF2-40B4-BE49-F238E27FC236}">
                <a16:creationId xmlns:a16="http://schemas.microsoft.com/office/drawing/2014/main" id="{0C8B6928-44E5-E74F-AD24-8064DE1EC58D}"/>
              </a:ext>
            </a:extLst>
          </p:cNvPr>
          <p:cNvSpPr>
            <a:spLocks noGrp="1"/>
          </p:cNvSpPr>
          <p:nvPr>
            <p:ph type="ftr" sz="quarter" idx="11"/>
          </p:nvPr>
        </p:nvSpPr>
        <p:spPr/>
        <p:txBody>
          <a:bodyPr/>
          <a:lstStyle/>
          <a:p>
            <a:r>
              <a:rPr lang="en-US"/>
              <a:t>version 20200525</a:t>
            </a:r>
          </a:p>
        </p:txBody>
      </p:sp>
    </p:spTree>
    <p:extLst>
      <p:ext uri="{BB962C8B-B14F-4D97-AF65-F5344CB8AC3E}">
        <p14:creationId xmlns:p14="http://schemas.microsoft.com/office/powerpoint/2010/main" val="287426493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011F91-59FE-F446-A6E2-ADFF94E83A39}"/>
              </a:ext>
            </a:extLst>
          </p:cNvPr>
          <p:cNvSpPr>
            <a:spLocks noGrp="1"/>
          </p:cNvSpPr>
          <p:nvPr>
            <p:ph type="title"/>
          </p:nvPr>
        </p:nvSpPr>
        <p:spPr/>
        <p:txBody>
          <a:bodyPr/>
          <a:lstStyle/>
          <a:p>
            <a:r>
              <a:rPr lang="en-US" dirty="0"/>
              <a:t>Completed Research Project</a:t>
            </a:r>
          </a:p>
        </p:txBody>
      </p:sp>
      <p:sp>
        <p:nvSpPr>
          <p:cNvPr id="3" name="Content Placeholder 2">
            <a:extLst>
              <a:ext uri="{FF2B5EF4-FFF2-40B4-BE49-F238E27FC236}">
                <a16:creationId xmlns:a16="http://schemas.microsoft.com/office/drawing/2014/main" id="{79F5A527-FEA4-5845-B963-A5D5199174C9}"/>
              </a:ext>
            </a:extLst>
          </p:cNvPr>
          <p:cNvSpPr>
            <a:spLocks noGrp="1"/>
          </p:cNvSpPr>
          <p:nvPr>
            <p:ph idx="1"/>
          </p:nvPr>
        </p:nvSpPr>
        <p:spPr/>
        <p:txBody>
          <a:bodyPr>
            <a:normAutofit/>
          </a:bodyPr>
          <a:lstStyle/>
          <a:p>
            <a:r>
              <a:rPr lang="en-US" dirty="0"/>
              <a:t>These sessions focus on research submissions that critically evaluate and test completed interventions in education, process of care, patient-oriented outcomes, and quality of care. Submissions must include purpose, methods, results, and conclusions.</a:t>
            </a:r>
          </a:p>
          <a:p>
            <a:r>
              <a:rPr lang="en-US" dirty="0"/>
              <a:t>Time: 15 minutes - 10 minutes for presentation, 5 minutes for discussion (each; multiple presentations grouped by topic presented consecutively in each session.)</a:t>
            </a:r>
          </a:p>
          <a:p>
            <a:r>
              <a:rPr lang="en-US" dirty="0"/>
              <a:t>Distinguished Paper – 20 minutes -  15 minutes for presentation and 5 minutes for questions and discussions.</a:t>
            </a:r>
          </a:p>
        </p:txBody>
      </p:sp>
      <p:sp>
        <p:nvSpPr>
          <p:cNvPr id="5" name="Action Button: Home 4">
            <a:hlinkClick r:id="rId2" action="ppaction://hlinksldjump" highlightClick="1"/>
            <a:extLst>
              <a:ext uri="{FF2B5EF4-FFF2-40B4-BE49-F238E27FC236}">
                <a16:creationId xmlns:a16="http://schemas.microsoft.com/office/drawing/2014/main" id="{32E48E97-1BB0-0D49-822C-C816B2EE4BFA}"/>
              </a:ext>
            </a:extLst>
          </p:cNvPr>
          <p:cNvSpPr/>
          <p:nvPr/>
        </p:nvSpPr>
        <p:spPr>
          <a:xfrm>
            <a:off x="9688285" y="5484586"/>
            <a:ext cx="1121229" cy="827314"/>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Action Button: Back or Previous 5">
            <a:hlinkClick r:id="" action="ppaction://hlinkshowjump?jump=lastslideviewed" highlightClick="1"/>
            <a:extLst>
              <a:ext uri="{FF2B5EF4-FFF2-40B4-BE49-F238E27FC236}">
                <a16:creationId xmlns:a16="http://schemas.microsoft.com/office/drawing/2014/main" id="{54E245E1-095E-AE4F-A7E1-CCFB9AB0117B}"/>
              </a:ext>
            </a:extLst>
          </p:cNvPr>
          <p:cNvSpPr/>
          <p:nvPr/>
        </p:nvSpPr>
        <p:spPr>
          <a:xfrm>
            <a:off x="7674429" y="5547746"/>
            <a:ext cx="1284514" cy="696685"/>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Footer Placeholder 3">
            <a:extLst>
              <a:ext uri="{FF2B5EF4-FFF2-40B4-BE49-F238E27FC236}">
                <a16:creationId xmlns:a16="http://schemas.microsoft.com/office/drawing/2014/main" id="{9ED3F148-334F-EF45-8FA2-62F761406304}"/>
              </a:ext>
            </a:extLst>
          </p:cNvPr>
          <p:cNvSpPr>
            <a:spLocks noGrp="1"/>
          </p:cNvSpPr>
          <p:nvPr>
            <p:ph type="ftr" sz="quarter" idx="11"/>
          </p:nvPr>
        </p:nvSpPr>
        <p:spPr/>
        <p:txBody>
          <a:bodyPr/>
          <a:lstStyle/>
          <a:p>
            <a:r>
              <a:rPr lang="en-US"/>
              <a:t>version 20200525</a:t>
            </a:r>
          </a:p>
        </p:txBody>
      </p:sp>
    </p:spTree>
    <p:extLst>
      <p:ext uri="{BB962C8B-B14F-4D97-AF65-F5344CB8AC3E}">
        <p14:creationId xmlns:p14="http://schemas.microsoft.com/office/powerpoint/2010/main" val="227096730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3095CB-B001-6844-8EB2-B1AE5CF5025F}"/>
              </a:ext>
            </a:extLst>
          </p:cNvPr>
          <p:cNvSpPr>
            <a:spLocks noGrp="1"/>
          </p:cNvSpPr>
          <p:nvPr>
            <p:ph type="title"/>
          </p:nvPr>
        </p:nvSpPr>
        <p:spPr/>
        <p:txBody>
          <a:bodyPr/>
          <a:lstStyle/>
          <a:p>
            <a:r>
              <a:rPr lang="en-US" dirty="0"/>
              <a:t>Panel Discussion</a:t>
            </a:r>
          </a:p>
        </p:txBody>
      </p:sp>
      <p:sp>
        <p:nvSpPr>
          <p:cNvPr id="3" name="Content Placeholder 2">
            <a:extLst>
              <a:ext uri="{FF2B5EF4-FFF2-40B4-BE49-F238E27FC236}">
                <a16:creationId xmlns:a16="http://schemas.microsoft.com/office/drawing/2014/main" id="{A0DFFF28-4C6A-B245-B105-5D02BFF23705}"/>
              </a:ext>
            </a:extLst>
          </p:cNvPr>
          <p:cNvSpPr>
            <a:spLocks noGrp="1"/>
          </p:cNvSpPr>
          <p:nvPr>
            <p:ph idx="1"/>
          </p:nvPr>
        </p:nvSpPr>
        <p:spPr/>
        <p:txBody>
          <a:bodyPr/>
          <a:lstStyle/>
          <a:p>
            <a:r>
              <a:rPr lang="en-US" dirty="0"/>
              <a:t>A moderated, interactive session that brings together 3-5 panelists to engage participants in discussion about an innovative or provocative topic in family medicine education.  The panelists must demonstrate their content expertise in the submission and ideally, represent multiple institutions. </a:t>
            </a:r>
          </a:p>
          <a:p>
            <a:r>
              <a:rPr lang="en-US" dirty="0"/>
              <a:t>Not a series of small talks</a:t>
            </a:r>
          </a:p>
          <a:p>
            <a:r>
              <a:rPr lang="en-US" dirty="0"/>
              <a:t>Highly selective: there are limited slots for this session format.</a:t>
            </a:r>
          </a:p>
          <a:p>
            <a:r>
              <a:rPr lang="en-US" dirty="0"/>
              <a:t>Time: 60 minutes </a:t>
            </a:r>
          </a:p>
        </p:txBody>
      </p:sp>
      <p:sp>
        <p:nvSpPr>
          <p:cNvPr id="5" name="Action Button: Home 4">
            <a:hlinkClick r:id="rId2" action="ppaction://hlinksldjump" highlightClick="1"/>
            <a:extLst>
              <a:ext uri="{FF2B5EF4-FFF2-40B4-BE49-F238E27FC236}">
                <a16:creationId xmlns:a16="http://schemas.microsoft.com/office/drawing/2014/main" id="{F0C09C7E-BE10-514A-8085-FDFFF9636FBE}"/>
              </a:ext>
            </a:extLst>
          </p:cNvPr>
          <p:cNvSpPr/>
          <p:nvPr/>
        </p:nvSpPr>
        <p:spPr>
          <a:xfrm>
            <a:off x="3145971" y="5236029"/>
            <a:ext cx="1121229" cy="827314"/>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Action Button: Back or Previous 5">
            <a:hlinkClick r:id="" action="ppaction://hlinkshowjump?jump=lastslideviewed" highlightClick="1"/>
            <a:extLst>
              <a:ext uri="{FF2B5EF4-FFF2-40B4-BE49-F238E27FC236}">
                <a16:creationId xmlns:a16="http://schemas.microsoft.com/office/drawing/2014/main" id="{C089843E-B526-A54B-97A1-8FF55232FF90}"/>
              </a:ext>
            </a:extLst>
          </p:cNvPr>
          <p:cNvSpPr/>
          <p:nvPr/>
        </p:nvSpPr>
        <p:spPr>
          <a:xfrm>
            <a:off x="1415143" y="5268686"/>
            <a:ext cx="1284514" cy="696685"/>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Footer Placeholder 3">
            <a:extLst>
              <a:ext uri="{FF2B5EF4-FFF2-40B4-BE49-F238E27FC236}">
                <a16:creationId xmlns:a16="http://schemas.microsoft.com/office/drawing/2014/main" id="{C9B82B0C-5277-3243-AF06-92C3A1EB2847}"/>
              </a:ext>
            </a:extLst>
          </p:cNvPr>
          <p:cNvSpPr>
            <a:spLocks noGrp="1"/>
          </p:cNvSpPr>
          <p:nvPr>
            <p:ph type="ftr" sz="quarter" idx="11"/>
          </p:nvPr>
        </p:nvSpPr>
        <p:spPr/>
        <p:txBody>
          <a:bodyPr/>
          <a:lstStyle/>
          <a:p>
            <a:r>
              <a:rPr lang="en-US"/>
              <a:t>version 20200525</a:t>
            </a:r>
          </a:p>
        </p:txBody>
      </p:sp>
    </p:spTree>
    <p:extLst>
      <p:ext uri="{BB962C8B-B14F-4D97-AF65-F5344CB8AC3E}">
        <p14:creationId xmlns:p14="http://schemas.microsoft.com/office/powerpoint/2010/main" val="57528174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D88AB2-8A80-6F40-B590-B09FDA57D10D}"/>
              </a:ext>
            </a:extLst>
          </p:cNvPr>
          <p:cNvSpPr>
            <a:spLocks noGrp="1"/>
          </p:cNvSpPr>
          <p:nvPr>
            <p:ph type="title"/>
          </p:nvPr>
        </p:nvSpPr>
        <p:spPr/>
        <p:txBody>
          <a:bodyPr/>
          <a:lstStyle/>
          <a:p>
            <a:r>
              <a:rPr lang="en-US" dirty="0"/>
              <a:t>Lecture Discussion</a:t>
            </a:r>
          </a:p>
        </p:txBody>
      </p:sp>
      <p:sp>
        <p:nvSpPr>
          <p:cNvPr id="3" name="Content Placeholder 2">
            <a:extLst>
              <a:ext uri="{FF2B5EF4-FFF2-40B4-BE49-F238E27FC236}">
                <a16:creationId xmlns:a16="http://schemas.microsoft.com/office/drawing/2014/main" id="{9B05E069-C032-4940-8953-FA15BD9FC565}"/>
              </a:ext>
            </a:extLst>
          </p:cNvPr>
          <p:cNvSpPr>
            <a:spLocks noGrp="1"/>
          </p:cNvSpPr>
          <p:nvPr>
            <p:ph idx="1"/>
          </p:nvPr>
        </p:nvSpPr>
        <p:spPr/>
        <p:txBody>
          <a:bodyPr/>
          <a:lstStyle/>
          <a:p>
            <a:r>
              <a:rPr lang="en-US" dirty="0"/>
              <a:t>A 20-25 minute presentation, followed by 5-10 minutes of participant interaction and/or discussion about a completed and evaluated curricular, teaching, administration, or faculty development topic or project.  </a:t>
            </a:r>
          </a:p>
          <a:p>
            <a:r>
              <a:rPr lang="en-US" dirty="0"/>
              <a:t>Implementation/evaluation data must be completed at the time of </a:t>
            </a:r>
            <a:r>
              <a:rPr lang="en-US" b="1" dirty="0"/>
              <a:t>submission</a:t>
            </a:r>
            <a:r>
              <a:rPr lang="en-US" dirty="0"/>
              <a:t> (not at the time of the session)</a:t>
            </a:r>
          </a:p>
          <a:p>
            <a:r>
              <a:rPr lang="en-US" dirty="0"/>
              <a:t>Submission must demonstrate plan for active audience engagement.</a:t>
            </a:r>
          </a:p>
          <a:p>
            <a:r>
              <a:rPr lang="en-US" dirty="0"/>
              <a:t>Time: 30 minutes discussion</a:t>
            </a:r>
          </a:p>
        </p:txBody>
      </p:sp>
      <p:sp>
        <p:nvSpPr>
          <p:cNvPr id="5" name="Action Button: Home 4">
            <a:hlinkClick r:id="rId2" action="ppaction://hlinksldjump" highlightClick="1"/>
            <a:extLst>
              <a:ext uri="{FF2B5EF4-FFF2-40B4-BE49-F238E27FC236}">
                <a16:creationId xmlns:a16="http://schemas.microsoft.com/office/drawing/2014/main" id="{BEBF4FFA-1A80-2740-997A-68869199CF0A}"/>
              </a:ext>
            </a:extLst>
          </p:cNvPr>
          <p:cNvSpPr/>
          <p:nvPr/>
        </p:nvSpPr>
        <p:spPr>
          <a:xfrm>
            <a:off x="3145971" y="5236029"/>
            <a:ext cx="1121229" cy="827314"/>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Action Button: Back or Previous 5">
            <a:hlinkClick r:id="" action="ppaction://hlinkshowjump?jump=lastslideviewed" highlightClick="1"/>
            <a:extLst>
              <a:ext uri="{FF2B5EF4-FFF2-40B4-BE49-F238E27FC236}">
                <a16:creationId xmlns:a16="http://schemas.microsoft.com/office/drawing/2014/main" id="{16776CE3-2218-8640-8481-AB8365FEE72B}"/>
              </a:ext>
            </a:extLst>
          </p:cNvPr>
          <p:cNvSpPr/>
          <p:nvPr/>
        </p:nvSpPr>
        <p:spPr>
          <a:xfrm>
            <a:off x="1415143" y="5268686"/>
            <a:ext cx="1284514" cy="696685"/>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Footer Placeholder 3">
            <a:extLst>
              <a:ext uri="{FF2B5EF4-FFF2-40B4-BE49-F238E27FC236}">
                <a16:creationId xmlns:a16="http://schemas.microsoft.com/office/drawing/2014/main" id="{D0B54E08-F56C-A148-8239-6CA415D66A84}"/>
              </a:ext>
            </a:extLst>
          </p:cNvPr>
          <p:cNvSpPr>
            <a:spLocks noGrp="1"/>
          </p:cNvSpPr>
          <p:nvPr>
            <p:ph type="ftr" sz="quarter" idx="11"/>
          </p:nvPr>
        </p:nvSpPr>
        <p:spPr/>
        <p:txBody>
          <a:bodyPr/>
          <a:lstStyle/>
          <a:p>
            <a:r>
              <a:rPr lang="en-US"/>
              <a:t>version 20200525</a:t>
            </a:r>
          </a:p>
        </p:txBody>
      </p:sp>
    </p:spTree>
    <p:extLst>
      <p:ext uri="{BB962C8B-B14F-4D97-AF65-F5344CB8AC3E}">
        <p14:creationId xmlns:p14="http://schemas.microsoft.com/office/powerpoint/2010/main" val="2882336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FC39F5-A0C2-7D4E-ADD2-5C4E0E7DF51B}"/>
              </a:ext>
            </a:extLst>
          </p:cNvPr>
          <p:cNvSpPr>
            <a:spLocks noGrp="1"/>
          </p:cNvSpPr>
          <p:nvPr>
            <p:ph type="title"/>
          </p:nvPr>
        </p:nvSpPr>
        <p:spPr/>
        <p:txBody>
          <a:bodyPr/>
          <a:lstStyle/>
          <a:p>
            <a:r>
              <a:rPr lang="en-US" dirty="0"/>
              <a:t>Completed Project</a:t>
            </a:r>
          </a:p>
        </p:txBody>
      </p:sp>
      <p:sp>
        <p:nvSpPr>
          <p:cNvPr id="3" name="Content Placeholder 2">
            <a:extLst>
              <a:ext uri="{FF2B5EF4-FFF2-40B4-BE49-F238E27FC236}">
                <a16:creationId xmlns:a16="http://schemas.microsoft.com/office/drawing/2014/main" id="{55F47EDD-FE3C-F940-AC39-EC905720D513}"/>
              </a:ext>
            </a:extLst>
          </p:cNvPr>
          <p:cNvSpPr>
            <a:spLocks noGrp="1"/>
          </p:cNvSpPr>
          <p:nvPr>
            <p:ph idx="1"/>
          </p:nvPr>
        </p:nvSpPr>
        <p:spPr/>
        <p:txBody>
          <a:bodyPr/>
          <a:lstStyle/>
          <a:p>
            <a:r>
              <a:rPr lang="en-US" dirty="0"/>
              <a:t>A 15-minute presentation for presenters to briefly describe implementation and outcomes of a completed innovative educational, administrative, career development, or clinical program/project. Active audience engagement is required but limited to question and answer format.</a:t>
            </a:r>
          </a:p>
          <a:p>
            <a:r>
              <a:rPr lang="en-US" dirty="0"/>
              <a:t>​T​</a:t>
            </a:r>
            <a:r>
              <a:rPr lang="en-US" dirty="0" err="1"/>
              <a:t>ime</a:t>
            </a:r>
            <a:r>
              <a:rPr lang="en-US" dirty="0"/>
              <a:t>: 15 minutes - 10 minutes for presentation, 5 minutes for discussion (each; multiple presentations grouped by topic and presented consecutively in each session.)</a:t>
            </a:r>
          </a:p>
        </p:txBody>
      </p:sp>
      <p:sp>
        <p:nvSpPr>
          <p:cNvPr id="5" name="Action Button: Home 4">
            <a:hlinkClick r:id="rId2" action="ppaction://hlinksldjump" highlightClick="1"/>
            <a:extLst>
              <a:ext uri="{FF2B5EF4-FFF2-40B4-BE49-F238E27FC236}">
                <a16:creationId xmlns:a16="http://schemas.microsoft.com/office/drawing/2014/main" id="{30023069-E9C6-7E45-BA0C-9E6A875D4E43}"/>
              </a:ext>
            </a:extLst>
          </p:cNvPr>
          <p:cNvSpPr/>
          <p:nvPr/>
        </p:nvSpPr>
        <p:spPr>
          <a:xfrm>
            <a:off x="3145971" y="5236029"/>
            <a:ext cx="1121229" cy="827314"/>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Action Button: Back or Previous 5">
            <a:hlinkClick r:id="" action="ppaction://hlinkshowjump?jump=lastslideviewed" highlightClick="1"/>
            <a:extLst>
              <a:ext uri="{FF2B5EF4-FFF2-40B4-BE49-F238E27FC236}">
                <a16:creationId xmlns:a16="http://schemas.microsoft.com/office/drawing/2014/main" id="{A103635F-4CA0-1C42-84CC-45BD615D3575}"/>
              </a:ext>
            </a:extLst>
          </p:cNvPr>
          <p:cNvSpPr/>
          <p:nvPr/>
        </p:nvSpPr>
        <p:spPr>
          <a:xfrm>
            <a:off x="1415143" y="5268686"/>
            <a:ext cx="1284514" cy="696685"/>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Footer Placeholder 3">
            <a:extLst>
              <a:ext uri="{FF2B5EF4-FFF2-40B4-BE49-F238E27FC236}">
                <a16:creationId xmlns:a16="http://schemas.microsoft.com/office/drawing/2014/main" id="{21492AAB-935E-794B-8D6F-D687D6A9D159}"/>
              </a:ext>
            </a:extLst>
          </p:cNvPr>
          <p:cNvSpPr>
            <a:spLocks noGrp="1"/>
          </p:cNvSpPr>
          <p:nvPr>
            <p:ph type="ftr" sz="quarter" idx="11"/>
          </p:nvPr>
        </p:nvSpPr>
        <p:spPr/>
        <p:txBody>
          <a:bodyPr/>
          <a:lstStyle/>
          <a:p>
            <a:r>
              <a:rPr lang="en-US"/>
              <a:t>version 20200525</a:t>
            </a:r>
          </a:p>
        </p:txBody>
      </p:sp>
    </p:spTree>
    <p:extLst>
      <p:ext uri="{BB962C8B-B14F-4D97-AF65-F5344CB8AC3E}">
        <p14:creationId xmlns:p14="http://schemas.microsoft.com/office/powerpoint/2010/main" val="33380993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4EFB04-D8E7-E844-AE81-27C9BDDB3ED7}"/>
              </a:ext>
            </a:extLst>
          </p:cNvPr>
          <p:cNvSpPr>
            <a:spLocks noGrp="1"/>
          </p:cNvSpPr>
          <p:nvPr>
            <p:ph type="title"/>
          </p:nvPr>
        </p:nvSpPr>
        <p:spPr/>
        <p:txBody>
          <a:bodyPr/>
          <a:lstStyle/>
          <a:p>
            <a:r>
              <a:rPr lang="en-US" dirty="0"/>
              <a:t>Sessions by Time Length</a:t>
            </a:r>
          </a:p>
        </p:txBody>
      </p:sp>
      <p:graphicFrame>
        <p:nvGraphicFramePr>
          <p:cNvPr id="4" name="Content Placeholder 3">
            <a:extLst>
              <a:ext uri="{FF2B5EF4-FFF2-40B4-BE49-F238E27FC236}">
                <a16:creationId xmlns:a16="http://schemas.microsoft.com/office/drawing/2014/main" id="{8F95EC15-07B8-3941-89EE-86F953B67E89}"/>
              </a:ext>
            </a:extLst>
          </p:cNvPr>
          <p:cNvGraphicFramePr>
            <a:graphicFrameLocks noGrp="1"/>
          </p:cNvGraphicFramePr>
          <p:nvPr>
            <p:ph idx="1"/>
            <p:extLst>
              <p:ext uri="{D42A27DB-BD31-4B8C-83A1-F6EECF244321}">
                <p14:modId xmlns:p14="http://schemas.microsoft.com/office/powerpoint/2010/main" val="3792047592"/>
              </p:ext>
            </p:extLst>
          </p:nvPr>
        </p:nvGraphicFramePr>
        <p:xfrm>
          <a:off x="838200" y="1825625"/>
          <a:ext cx="10515600" cy="741680"/>
        </p:xfrm>
        <a:graphic>
          <a:graphicData uri="http://schemas.openxmlformats.org/drawingml/2006/table">
            <a:tbl>
              <a:tblPr firstRow="1" bandRow="1">
                <a:tableStyleId>{5940675A-B579-460E-94D1-54222C63F5DA}</a:tableStyleId>
              </a:tblPr>
              <a:tblGrid>
                <a:gridCol w="3505200">
                  <a:extLst>
                    <a:ext uri="{9D8B030D-6E8A-4147-A177-3AD203B41FA5}">
                      <a16:colId xmlns:a16="http://schemas.microsoft.com/office/drawing/2014/main" val="1392533009"/>
                    </a:ext>
                  </a:extLst>
                </a:gridCol>
                <a:gridCol w="3505200">
                  <a:extLst>
                    <a:ext uri="{9D8B030D-6E8A-4147-A177-3AD203B41FA5}">
                      <a16:colId xmlns:a16="http://schemas.microsoft.com/office/drawing/2014/main" val="3087193920"/>
                    </a:ext>
                  </a:extLst>
                </a:gridCol>
                <a:gridCol w="3505200">
                  <a:extLst>
                    <a:ext uri="{9D8B030D-6E8A-4147-A177-3AD203B41FA5}">
                      <a16:colId xmlns:a16="http://schemas.microsoft.com/office/drawing/2014/main" val="1220012443"/>
                    </a:ext>
                  </a:extLst>
                </a:gridCol>
              </a:tblGrid>
              <a:tr h="370840">
                <a:tc>
                  <a:txBody>
                    <a:bodyPr/>
                    <a:lstStyle/>
                    <a:p>
                      <a:r>
                        <a:rPr lang="en-US" dirty="0">
                          <a:hlinkClick r:id="rId2" action="ppaction://hlinksldjump"/>
                        </a:rPr>
                        <a:t>15-minute sessions</a:t>
                      </a:r>
                      <a:endParaRPr lang="en-US" dirty="0"/>
                    </a:p>
                  </a:txBody>
                  <a:tcPr/>
                </a:tc>
                <a:tc>
                  <a:txBody>
                    <a:bodyPr/>
                    <a:lstStyle/>
                    <a:p>
                      <a:r>
                        <a:rPr lang="en-US" dirty="0">
                          <a:hlinkClick r:id="rId3" action="ppaction://hlinksldjump"/>
                        </a:rPr>
                        <a:t>30-minute sessions</a:t>
                      </a:r>
                      <a:endParaRPr lang="en-US" dirty="0"/>
                    </a:p>
                  </a:txBody>
                  <a:tcPr/>
                </a:tc>
                <a:tc>
                  <a:txBody>
                    <a:bodyPr/>
                    <a:lstStyle/>
                    <a:p>
                      <a:r>
                        <a:rPr lang="en-US" dirty="0">
                          <a:hlinkClick r:id="rId4" action="ppaction://hlinksldjump"/>
                        </a:rPr>
                        <a:t>50-minute sessions</a:t>
                      </a:r>
                      <a:endParaRPr lang="en-US" dirty="0"/>
                    </a:p>
                  </a:txBody>
                  <a:tcPr/>
                </a:tc>
                <a:extLst>
                  <a:ext uri="{0D108BD9-81ED-4DB2-BD59-A6C34878D82A}">
                    <a16:rowId xmlns:a16="http://schemas.microsoft.com/office/drawing/2014/main" val="238917636"/>
                  </a:ext>
                </a:extLst>
              </a:tr>
              <a:tr h="370840">
                <a:tc>
                  <a:txBody>
                    <a:bodyPr/>
                    <a:lstStyle/>
                    <a:p>
                      <a:r>
                        <a:rPr lang="en-US" dirty="0">
                          <a:hlinkClick r:id="rId5" action="ppaction://hlinksldjump"/>
                        </a:rPr>
                        <a:t>60-minute sessions</a:t>
                      </a:r>
                      <a:endParaRPr lang="en-US" dirty="0"/>
                    </a:p>
                  </a:txBody>
                  <a:tcPr/>
                </a:tc>
                <a:tc>
                  <a:txBody>
                    <a:bodyPr/>
                    <a:lstStyle/>
                    <a:p>
                      <a:r>
                        <a:rPr lang="en-US" dirty="0">
                          <a:hlinkClick r:id="rId6" action="ppaction://hlinksldjump"/>
                        </a:rPr>
                        <a:t>90-minute sessions</a:t>
                      </a:r>
                      <a:endParaRPr lang="en-US" dirty="0"/>
                    </a:p>
                  </a:txBody>
                  <a:tcPr/>
                </a:tc>
                <a:tc>
                  <a:txBody>
                    <a:bodyPr/>
                    <a:lstStyle/>
                    <a:p>
                      <a:r>
                        <a:rPr lang="en-US" dirty="0">
                          <a:hlinkClick r:id="rId7" action="ppaction://hlinksldjump"/>
                        </a:rPr>
                        <a:t>4 to 8-hour sessions</a:t>
                      </a:r>
                      <a:endParaRPr lang="en-US" dirty="0"/>
                    </a:p>
                  </a:txBody>
                  <a:tcPr/>
                </a:tc>
                <a:extLst>
                  <a:ext uri="{0D108BD9-81ED-4DB2-BD59-A6C34878D82A}">
                    <a16:rowId xmlns:a16="http://schemas.microsoft.com/office/drawing/2014/main" val="3119031508"/>
                  </a:ext>
                </a:extLst>
              </a:tr>
            </a:tbl>
          </a:graphicData>
        </a:graphic>
      </p:graphicFrame>
      <p:sp>
        <p:nvSpPr>
          <p:cNvPr id="8" name="Action Button: Home 7">
            <a:hlinkClick r:id="rId8" action="ppaction://hlinksldjump" highlightClick="1"/>
            <a:extLst>
              <a:ext uri="{FF2B5EF4-FFF2-40B4-BE49-F238E27FC236}">
                <a16:creationId xmlns:a16="http://schemas.microsoft.com/office/drawing/2014/main" id="{09CF300D-9B0C-AD4F-954B-137A251A86BC}"/>
              </a:ext>
            </a:extLst>
          </p:cNvPr>
          <p:cNvSpPr/>
          <p:nvPr/>
        </p:nvSpPr>
        <p:spPr>
          <a:xfrm>
            <a:off x="3145971" y="5236029"/>
            <a:ext cx="1121229" cy="827314"/>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Action Button: Back or Previous 6">
            <a:hlinkClick r:id="rId8" action="ppaction://hlinksldjump" highlightClick="1"/>
            <a:extLst>
              <a:ext uri="{FF2B5EF4-FFF2-40B4-BE49-F238E27FC236}">
                <a16:creationId xmlns:a16="http://schemas.microsoft.com/office/drawing/2014/main" id="{3C42EB68-AC30-974E-9192-CEEC2F1023BC}"/>
              </a:ext>
            </a:extLst>
          </p:cNvPr>
          <p:cNvSpPr/>
          <p:nvPr/>
        </p:nvSpPr>
        <p:spPr>
          <a:xfrm>
            <a:off x="1415143" y="5268686"/>
            <a:ext cx="1284514" cy="696685"/>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Footer Placeholder 2">
            <a:extLst>
              <a:ext uri="{FF2B5EF4-FFF2-40B4-BE49-F238E27FC236}">
                <a16:creationId xmlns:a16="http://schemas.microsoft.com/office/drawing/2014/main" id="{F2468DE0-087C-974E-9720-D67BF9C82047}"/>
              </a:ext>
            </a:extLst>
          </p:cNvPr>
          <p:cNvSpPr>
            <a:spLocks noGrp="1"/>
          </p:cNvSpPr>
          <p:nvPr>
            <p:ph type="ftr" sz="quarter" idx="11"/>
          </p:nvPr>
        </p:nvSpPr>
        <p:spPr/>
        <p:txBody>
          <a:bodyPr/>
          <a:lstStyle/>
          <a:p>
            <a:r>
              <a:rPr lang="en-US"/>
              <a:t>version 20200525</a:t>
            </a:r>
          </a:p>
        </p:txBody>
      </p:sp>
    </p:spTree>
    <p:extLst>
      <p:ext uri="{BB962C8B-B14F-4D97-AF65-F5344CB8AC3E}">
        <p14:creationId xmlns:p14="http://schemas.microsoft.com/office/powerpoint/2010/main" val="7013263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57A742-EC99-1244-B0A3-1E44F68AFC29}"/>
              </a:ext>
            </a:extLst>
          </p:cNvPr>
          <p:cNvSpPr>
            <a:spLocks noGrp="1"/>
          </p:cNvSpPr>
          <p:nvPr>
            <p:ph type="title"/>
          </p:nvPr>
        </p:nvSpPr>
        <p:spPr/>
        <p:txBody>
          <a:bodyPr/>
          <a:lstStyle/>
          <a:p>
            <a:r>
              <a:rPr lang="en-US" dirty="0"/>
              <a:t>15-minute sessions</a:t>
            </a:r>
          </a:p>
        </p:txBody>
      </p:sp>
      <p:sp>
        <p:nvSpPr>
          <p:cNvPr id="3" name="Content Placeholder 2">
            <a:extLst>
              <a:ext uri="{FF2B5EF4-FFF2-40B4-BE49-F238E27FC236}">
                <a16:creationId xmlns:a16="http://schemas.microsoft.com/office/drawing/2014/main" id="{09551204-CB7C-924E-A614-F30E07E1F2E4}"/>
              </a:ext>
            </a:extLst>
          </p:cNvPr>
          <p:cNvSpPr>
            <a:spLocks noGrp="1"/>
          </p:cNvSpPr>
          <p:nvPr>
            <p:ph idx="1"/>
          </p:nvPr>
        </p:nvSpPr>
        <p:spPr/>
        <p:txBody>
          <a:bodyPr/>
          <a:lstStyle/>
          <a:p>
            <a:r>
              <a:rPr lang="en-US" dirty="0">
                <a:hlinkClick r:id="rId2" action="ppaction://hlinksldjump"/>
              </a:rPr>
              <a:t>Completed Project</a:t>
            </a:r>
            <a:endParaRPr lang="en-US" dirty="0"/>
          </a:p>
          <a:p>
            <a:r>
              <a:rPr lang="en-US" dirty="0">
                <a:hlinkClick r:id="rId3" action="ppaction://hlinksldjump"/>
              </a:rPr>
              <a:t>Completed Research Project</a:t>
            </a:r>
            <a:endParaRPr lang="en-US" dirty="0"/>
          </a:p>
        </p:txBody>
      </p:sp>
      <p:sp>
        <p:nvSpPr>
          <p:cNvPr id="6" name="Action Button: Home 5">
            <a:hlinkClick r:id="rId4" action="ppaction://hlinksldjump" highlightClick="1"/>
            <a:extLst>
              <a:ext uri="{FF2B5EF4-FFF2-40B4-BE49-F238E27FC236}">
                <a16:creationId xmlns:a16="http://schemas.microsoft.com/office/drawing/2014/main" id="{2474A6BB-4ECD-D945-9C20-284C4464FBA2}"/>
              </a:ext>
            </a:extLst>
          </p:cNvPr>
          <p:cNvSpPr/>
          <p:nvPr/>
        </p:nvSpPr>
        <p:spPr>
          <a:xfrm>
            <a:off x="3145971" y="5236029"/>
            <a:ext cx="1121229" cy="827314"/>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Footer Placeholder 3">
            <a:extLst>
              <a:ext uri="{FF2B5EF4-FFF2-40B4-BE49-F238E27FC236}">
                <a16:creationId xmlns:a16="http://schemas.microsoft.com/office/drawing/2014/main" id="{623197BB-BFC4-D845-A116-7E5528AD94AC}"/>
              </a:ext>
            </a:extLst>
          </p:cNvPr>
          <p:cNvSpPr>
            <a:spLocks noGrp="1"/>
          </p:cNvSpPr>
          <p:nvPr>
            <p:ph type="ftr" sz="quarter" idx="11"/>
          </p:nvPr>
        </p:nvSpPr>
        <p:spPr/>
        <p:txBody>
          <a:bodyPr/>
          <a:lstStyle/>
          <a:p>
            <a:r>
              <a:rPr lang="en-US"/>
              <a:t>version 20200525</a:t>
            </a:r>
          </a:p>
        </p:txBody>
      </p:sp>
    </p:spTree>
    <p:extLst>
      <p:ext uri="{BB962C8B-B14F-4D97-AF65-F5344CB8AC3E}">
        <p14:creationId xmlns:p14="http://schemas.microsoft.com/office/powerpoint/2010/main" val="6874971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0E1A4F-86BE-3A43-8CC0-81CE57005930}"/>
              </a:ext>
            </a:extLst>
          </p:cNvPr>
          <p:cNvSpPr>
            <a:spLocks noGrp="1"/>
          </p:cNvSpPr>
          <p:nvPr>
            <p:ph type="title"/>
          </p:nvPr>
        </p:nvSpPr>
        <p:spPr/>
        <p:txBody>
          <a:bodyPr/>
          <a:lstStyle/>
          <a:p>
            <a:r>
              <a:rPr lang="en-US" dirty="0"/>
              <a:t>30-minute sessions</a:t>
            </a:r>
          </a:p>
        </p:txBody>
      </p:sp>
      <p:sp>
        <p:nvSpPr>
          <p:cNvPr id="3" name="Content Placeholder 2">
            <a:extLst>
              <a:ext uri="{FF2B5EF4-FFF2-40B4-BE49-F238E27FC236}">
                <a16:creationId xmlns:a16="http://schemas.microsoft.com/office/drawing/2014/main" id="{DF84190B-D772-334A-9147-3F22C25CDF23}"/>
              </a:ext>
            </a:extLst>
          </p:cNvPr>
          <p:cNvSpPr>
            <a:spLocks noGrp="1"/>
          </p:cNvSpPr>
          <p:nvPr>
            <p:ph idx="1"/>
          </p:nvPr>
        </p:nvSpPr>
        <p:spPr/>
        <p:txBody>
          <a:bodyPr/>
          <a:lstStyle/>
          <a:p>
            <a:r>
              <a:rPr lang="en-US" dirty="0">
                <a:hlinkClick r:id="rId2" action="ppaction://hlinksldjump"/>
              </a:rPr>
              <a:t>Lecture-Discussion</a:t>
            </a:r>
            <a:endParaRPr lang="en-US" dirty="0"/>
          </a:p>
        </p:txBody>
      </p:sp>
      <p:sp>
        <p:nvSpPr>
          <p:cNvPr id="6" name="Action Button: Home 5">
            <a:hlinkClick r:id="rId3" action="ppaction://hlinksldjump" highlightClick="1"/>
            <a:extLst>
              <a:ext uri="{FF2B5EF4-FFF2-40B4-BE49-F238E27FC236}">
                <a16:creationId xmlns:a16="http://schemas.microsoft.com/office/drawing/2014/main" id="{8CE0AB7C-408E-AD44-BBD0-E142CF8CF0A1}"/>
              </a:ext>
            </a:extLst>
          </p:cNvPr>
          <p:cNvSpPr/>
          <p:nvPr/>
        </p:nvSpPr>
        <p:spPr>
          <a:xfrm>
            <a:off x="3145971" y="5236029"/>
            <a:ext cx="1121229" cy="827314"/>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Footer Placeholder 3">
            <a:extLst>
              <a:ext uri="{FF2B5EF4-FFF2-40B4-BE49-F238E27FC236}">
                <a16:creationId xmlns:a16="http://schemas.microsoft.com/office/drawing/2014/main" id="{6AE391D1-E53E-E946-8B01-CD18A61EA174}"/>
              </a:ext>
            </a:extLst>
          </p:cNvPr>
          <p:cNvSpPr>
            <a:spLocks noGrp="1"/>
          </p:cNvSpPr>
          <p:nvPr>
            <p:ph type="ftr" sz="quarter" idx="11"/>
          </p:nvPr>
        </p:nvSpPr>
        <p:spPr/>
        <p:txBody>
          <a:bodyPr/>
          <a:lstStyle/>
          <a:p>
            <a:r>
              <a:rPr lang="en-US"/>
              <a:t>version 20200525</a:t>
            </a:r>
          </a:p>
        </p:txBody>
      </p:sp>
    </p:spTree>
    <p:extLst>
      <p:ext uri="{BB962C8B-B14F-4D97-AF65-F5344CB8AC3E}">
        <p14:creationId xmlns:p14="http://schemas.microsoft.com/office/powerpoint/2010/main" val="9429507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6F74F5-72C5-734E-BB56-BC2D75D0DD0F}"/>
              </a:ext>
            </a:extLst>
          </p:cNvPr>
          <p:cNvSpPr>
            <a:spLocks noGrp="1"/>
          </p:cNvSpPr>
          <p:nvPr>
            <p:ph type="title"/>
          </p:nvPr>
        </p:nvSpPr>
        <p:spPr/>
        <p:txBody>
          <a:bodyPr/>
          <a:lstStyle/>
          <a:p>
            <a:r>
              <a:rPr lang="en-US" dirty="0"/>
              <a:t>50-minute sessions</a:t>
            </a:r>
          </a:p>
        </p:txBody>
      </p:sp>
      <p:sp>
        <p:nvSpPr>
          <p:cNvPr id="3" name="Content Placeholder 2">
            <a:extLst>
              <a:ext uri="{FF2B5EF4-FFF2-40B4-BE49-F238E27FC236}">
                <a16:creationId xmlns:a16="http://schemas.microsoft.com/office/drawing/2014/main" id="{DDF8C571-1D08-D94C-A52F-0A5FC232C25C}"/>
              </a:ext>
            </a:extLst>
          </p:cNvPr>
          <p:cNvSpPr>
            <a:spLocks noGrp="1"/>
          </p:cNvSpPr>
          <p:nvPr>
            <p:ph idx="1"/>
          </p:nvPr>
        </p:nvSpPr>
        <p:spPr/>
        <p:txBody>
          <a:bodyPr/>
          <a:lstStyle/>
          <a:p>
            <a:r>
              <a:rPr lang="en-US" dirty="0">
                <a:hlinkClick r:id="rId2" action="ppaction://hlinksldjump"/>
              </a:rPr>
              <a:t>Scholarly Roundtable</a:t>
            </a:r>
            <a:endParaRPr lang="en-US" dirty="0"/>
          </a:p>
        </p:txBody>
      </p:sp>
      <p:sp>
        <p:nvSpPr>
          <p:cNvPr id="6" name="Action Button: Home 5">
            <a:hlinkClick r:id="rId3" action="ppaction://hlinksldjump" highlightClick="1"/>
            <a:extLst>
              <a:ext uri="{FF2B5EF4-FFF2-40B4-BE49-F238E27FC236}">
                <a16:creationId xmlns:a16="http://schemas.microsoft.com/office/drawing/2014/main" id="{DC463D36-1254-2F46-B1A9-592A4857FA9F}"/>
              </a:ext>
            </a:extLst>
          </p:cNvPr>
          <p:cNvSpPr/>
          <p:nvPr/>
        </p:nvSpPr>
        <p:spPr>
          <a:xfrm>
            <a:off x="3145971" y="5236029"/>
            <a:ext cx="1121229" cy="827314"/>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Footer Placeholder 3">
            <a:extLst>
              <a:ext uri="{FF2B5EF4-FFF2-40B4-BE49-F238E27FC236}">
                <a16:creationId xmlns:a16="http://schemas.microsoft.com/office/drawing/2014/main" id="{67F032F4-A448-DB48-ADB5-40F594B59C1A}"/>
              </a:ext>
            </a:extLst>
          </p:cNvPr>
          <p:cNvSpPr>
            <a:spLocks noGrp="1"/>
          </p:cNvSpPr>
          <p:nvPr>
            <p:ph type="ftr" sz="quarter" idx="11"/>
          </p:nvPr>
        </p:nvSpPr>
        <p:spPr/>
        <p:txBody>
          <a:bodyPr/>
          <a:lstStyle/>
          <a:p>
            <a:r>
              <a:rPr lang="en-US"/>
              <a:t>version 20200525</a:t>
            </a:r>
          </a:p>
        </p:txBody>
      </p:sp>
    </p:spTree>
    <p:extLst>
      <p:ext uri="{BB962C8B-B14F-4D97-AF65-F5344CB8AC3E}">
        <p14:creationId xmlns:p14="http://schemas.microsoft.com/office/powerpoint/2010/main" val="4032249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18FC81-6C74-3345-8A4D-141C368B2B33}"/>
              </a:ext>
            </a:extLst>
          </p:cNvPr>
          <p:cNvSpPr>
            <a:spLocks noGrp="1"/>
          </p:cNvSpPr>
          <p:nvPr>
            <p:ph type="title"/>
          </p:nvPr>
        </p:nvSpPr>
        <p:spPr/>
        <p:txBody>
          <a:bodyPr/>
          <a:lstStyle/>
          <a:p>
            <a:r>
              <a:rPr lang="en-US" dirty="0"/>
              <a:t>60-minute sessions</a:t>
            </a:r>
          </a:p>
        </p:txBody>
      </p:sp>
      <p:sp>
        <p:nvSpPr>
          <p:cNvPr id="3" name="Content Placeholder 2">
            <a:extLst>
              <a:ext uri="{FF2B5EF4-FFF2-40B4-BE49-F238E27FC236}">
                <a16:creationId xmlns:a16="http://schemas.microsoft.com/office/drawing/2014/main" id="{5FA660D6-B461-3243-B7F5-BD819C8684DA}"/>
              </a:ext>
            </a:extLst>
          </p:cNvPr>
          <p:cNvSpPr>
            <a:spLocks noGrp="1"/>
          </p:cNvSpPr>
          <p:nvPr>
            <p:ph idx="1"/>
          </p:nvPr>
        </p:nvSpPr>
        <p:spPr/>
        <p:txBody>
          <a:bodyPr/>
          <a:lstStyle/>
          <a:p>
            <a:r>
              <a:rPr lang="en-US" dirty="0">
                <a:hlinkClick r:id="rId2" action="ppaction://hlinksldjump"/>
              </a:rPr>
              <a:t>Developing Project Poster</a:t>
            </a:r>
            <a:endParaRPr lang="en-US" dirty="0"/>
          </a:p>
          <a:p>
            <a:r>
              <a:rPr lang="en-US" dirty="0">
                <a:hlinkClick r:id="rId3" action="ppaction://hlinksldjump"/>
              </a:rPr>
              <a:t>Completed Project Poster</a:t>
            </a:r>
            <a:endParaRPr lang="en-US" dirty="0"/>
          </a:p>
          <a:p>
            <a:r>
              <a:rPr lang="en-US" dirty="0">
                <a:hlinkClick r:id="rId4" action="ppaction://hlinksldjump"/>
              </a:rPr>
              <a:t>Completed Research Poster</a:t>
            </a:r>
            <a:endParaRPr lang="en-US" dirty="0"/>
          </a:p>
          <a:p>
            <a:r>
              <a:rPr lang="en-US" dirty="0">
                <a:hlinkClick r:id="rId5" action="ppaction://hlinksldjump"/>
              </a:rPr>
              <a:t>Panel Discussion</a:t>
            </a:r>
            <a:endParaRPr lang="en-US" dirty="0"/>
          </a:p>
          <a:p>
            <a:r>
              <a:rPr lang="en-US" dirty="0">
                <a:hlinkClick r:id="rId6" action="ppaction://hlinksldjump"/>
              </a:rPr>
              <a:t>Seminar</a:t>
            </a:r>
            <a:endParaRPr lang="en-US" dirty="0"/>
          </a:p>
          <a:p>
            <a:endParaRPr lang="en-US" dirty="0"/>
          </a:p>
        </p:txBody>
      </p:sp>
      <p:sp>
        <p:nvSpPr>
          <p:cNvPr id="6" name="Action Button: Home 5">
            <a:hlinkClick r:id="rId7" action="ppaction://hlinksldjump" highlightClick="1"/>
            <a:extLst>
              <a:ext uri="{FF2B5EF4-FFF2-40B4-BE49-F238E27FC236}">
                <a16:creationId xmlns:a16="http://schemas.microsoft.com/office/drawing/2014/main" id="{DECB4514-BF16-324E-B6DE-4FFC3B1F28B4}"/>
              </a:ext>
            </a:extLst>
          </p:cNvPr>
          <p:cNvSpPr/>
          <p:nvPr/>
        </p:nvSpPr>
        <p:spPr>
          <a:xfrm>
            <a:off x="3145971" y="5236029"/>
            <a:ext cx="1121229" cy="827314"/>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Footer Placeholder 3">
            <a:extLst>
              <a:ext uri="{FF2B5EF4-FFF2-40B4-BE49-F238E27FC236}">
                <a16:creationId xmlns:a16="http://schemas.microsoft.com/office/drawing/2014/main" id="{641F2625-82D6-654A-B906-CBB23D650521}"/>
              </a:ext>
            </a:extLst>
          </p:cNvPr>
          <p:cNvSpPr>
            <a:spLocks noGrp="1"/>
          </p:cNvSpPr>
          <p:nvPr>
            <p:ph type="ftr" sz="quarter" idx="11"/>
          </p:nvPr>
        </p:nvSpPr>
        <p:spPr/>
        <p:txBody>
          <a:bodyPr/>
          <a:lstStyle/>
          <a:p>
            <a:r>
              <a:rPr lang="en-US"/>
              <a:t>version 20200525</a:t>
            </a:r>
          </a:p>
        </p:txBody>
      </p:sp>
    </p:spTree>
    <p:extLst>
      <p:ext uri="{BB962C8B-B14F-4D97-AF65-F5344CB8AC3E}">
        <p14:creationId xmlns:p14="http://schemas.microsoft.com/office/powerpoint/2010/main" val="506836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A02FA8-1851-7840-81BE-5989AAB92532}"/>
              </a:ext>
            </a:extLst>
          </p:cNvPr>
          <p:cNvSpPr>
            <a:spLocks noGrp="1"/>
          </p:cNvSpPr>
          <p:nvPr>
            <p:ph type="title"/>
          </p:nvPr>
        </p:nvSpPr>
        <p:spPr/>
        <p:txBody>
          <a:bodyPr/>
          <a:lstStyle/>
          <a:p>
            <a:r>
              <a:rPr lang="en-US" dirty="0"/>
              <a:t>90-minute sessions</a:t>
            </a:r>
          </a:p>
        </p:txBody>
      </p:sp>
      <p:sp>
        <p:nvSpPr>
          <p:cNvPr id="3" name="Content Placeholder 2">
            <a:extLst>
              <a:ext uri="{FF2B5EF4-FFF2-40B4-BE49-F238E27FC236}">
                <a16:creationId xmlns:a16="http://schemas.microsoft.com/office/drawing/2014/main" id="{3C4E7102-ACF0-494B-ABC9-E736A177C721}"/>
              </a:ext>
            </a:extLst>
          </p:cNvPr>
          <p:cNvSpPr>
            <a:spLocks noGrp="1"/>
          </p:cNvSpPr>
          <p:nvPr>
            <p:ph idx="1"/>
          </p:nvPr>
        </p:nvSpPr>
        <p:spPr/>
        <p:txBody>
          <a:bodyPr/>
          <a:lstStyle/>
          <a:p>
            <a:r>
              <a:rPr lang="en-US" dirty="0">
                <a:hlinkClick r:id="rId2" action="ppaction://hlinksldjump"/>
              </a:rPr>
              <a:t>Workshop</a:t>
            </a:r>
            <a:endParaRPr lang="en-US" dirty="0"/>
          </a:p>
        </p:txBody>
      </p:sp>
      <p:sp>
        <p:nvSpPr>
          <p:cNvPr id="6" name="Action Button: Home 5">
            <a:hlinkClick r:id="rId3" action="ppaction://hlinksldjump" highlightClick="1"/>
            <a:extLst>
              <a:ext uri="{FF2B5EF4-FFF2-40B4-BE49-F238E27FC236}">
                <a16:creationId xmlns:a16="http://schemas.microsoft.com/office/drawing/2014/main" id="{62624BB7-0EE7-2142-8295-C9C7864547B2}"/>
              </a:ext>
            </a:extLst>
          </p:cNvPr>
          <p:cNvSpPr/>
          <p:nvPr/>
        </p:nvSpPr>
        <p:spPr>
          <a:xfrm>
            <a:off x="3145971" y="5236029"/>
            <a:ext cx="1121229" cy="827314"/>
          </a:xfrm>
          <a:prstGeom prst="actionButtonHo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Footer Placeholder 3">
            <a:extLst>
              <a:ext uri="{FF2B5EF4-FFF2-40B4-BE49-F238E27FC236}">
                <a16:creationId xmlns:a16="http://schemas.microsoft.com/office/drawing/2014/main" id="{0A34FAB5-C464-C944-895A-742E2797D326}"/>
              </a:ext>
            </a:extLst>
          </p:cNvPr>
          <p:cNvSpPr>
            <a:spLocks noGrp="1"/>
          </p:cNvSpPr>
          <p:nvPr>
            <p:ph type="ftr" sz="quarter" idx="11"/>
          </p:nvPr>
        </p:nvSpPr>
        <p:spPr/>
        <p:txBody>
          <a:bodyPr/>
          <a:lstStyle/>
          <a:p>
            <a:r>
              <a:rPr lang="en-US"/>
              <a:t>version 20200525</a:t>
            </a:r>
          </a:p>
        </p:txBody>
      </p:sp>
    </p:spTree>
    <p:extLst>
      <p:ext uri="{BB962C8B-B14F-4D97-AF65-F5344CB8AC3E}">
        <p14:creationId xmlns:p14="http://schemas.microsoft.com/office/powerpoint/2010/main" val="297168436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357</TotalTime>
  <Words>1277</Words>
  <Application>Microsoft Macintosh PowerPoint</Application>
  <PresentationFormat>Widescreen</PresentationFormat>
  <Paragraphs>168</Paragraphs>
  <Slides>33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33</vt:i4>
      </vt:variant>
    </vt:vector>
  </HeadingPairs>
  <TitlesOfParts>
    <vt:vector size="37" baseType="lpstr">
      <vt:lpstr>Arial</vt:lpstr>
      <vt:lpstr>Calibri</vt:lpstr>
      <vt:lpstr>Calibri Light</vt:lpstr>
      <vt:lpstr>Office Theme</vt:lpstr>
      <vt:lpstr>STFM Spring Conference Session Selector</vt:lpstr>
      <vt:lpstr>Start</vt:lpstr>
      <vt:lpstr>Sessions by Name</vt:lpstr>
      <vt:lpstr>Sessions by Time Length</vt:lpstr>
      <vt:lpstr>15-minute sessions</vt:lpstr>
      <vt:lpstr>30-minute sessions</vt:lpstr>
      <vt:lpstr>50-minute sessions</vt:lpstr>
      <vt:lpstr>60-minute sessions</vt:lpstr>
      <vt:lpstr>90-minute sessions</vt:lpstr>
      <vt:lpstr>4 to 8-hour sessions</vt:lpstr>
      <vt:lpstr>Help me choose &gt; Stage of Development</vt:lpstr>
      <vt:lpstr>New Project/Idea/Process</vt:lpstr>
      <vt:lpstr>In-Progress &gt; Venue</vt:lpstr>
      <vt:lpstr>Completed Work &gt; Research or Not?</vt:lpstr>
      <vt:lpstr>Completed &gt; Research &gt; Venue</vt:lpstr>
      <vt:lpstr>Completed &gt; Research &gt; Large Group</vt:lpstr>
      <vt:lpstr>Completed &gt; Research &gt; Small Group</vt:lpstr>
      <vt:lpstr>Completed &gt; Scholarly Activity &gt; Venue</vt:lpstr>
      <vt:lpstr>Completed &gt; Scholarly Activity &gt; Large Group</vt:lpstr>
      <vt:lpstr>Completed &gt; Scholarly Activity &gt; Small Group &gt; Content &amp; Engagement</vt:lpstr>
      <vt:lpstr>Completed &gt; Scholarly Activity &gt; Small Group &gt; Discussion Type</vt:lpstr>
      <vt:lpstr>Task/Skill Oriented</vt:lpstr>
      <vt:lpstr>Developing Project Poster</vt:lpstr>
      <vt:lpstr>Completed Project Poster</vt:lpstr>
      <vt:lpstr>Scholarly Roundtable</vt:lpstr>
      <vt:lpstr>Completed Research Poster</vt:lpstr>
      <vt:lpstr>Pre-Conference Workshop</vt:lpstr>
      <vt:lpstr>Workshop</vt:lpstr>
      <vt:lpstr>Seminar</vt:lpstr>
      <vt:lpstr>Completed Research Project</vt:lpstr>
      <vt:lpstr>Panel Discussion</vt:lpstr>
      <vt:lpstr>Lecture Discussion</vt:lpstr>
      <vt:lpstr>Completed Project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Conference Session Selector Demo</dc:title>
  <dc:creator>Cathy Cabrera-Figueroa</dc:creator>
  <cp:lastModifiedBy>Cathy Cabrera-Figueroa</cp:lastModifiedBy>
  <cp:revision>37</cp:revision>
  <dcterms:created xsi:type="dcterms:W3CDTF">2020-02-16T23:25:34Z</dcterms:created>
  <dcterms:modified xsi:type="dcterms:W3CDTF">2020-05-25T13:02:26Z</dcterms:modified>
</cp:coreProperties>
</file>