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72" r:id="rId3"/>
    <p:sldMasterId id="2147483676" r:id="rId4"/>
    <p:sldMasterId id="2147483674" r:id="rId5"/>
    <p:sldMasterId id="2147483688" r:id="rId6"/>
  </p:sldMasterIdLst>
  <p:sldIdLst>
    <p:sldId id="256" r:id="rId7"/>
    <p:sldId id="258" r:id="rId8"/>
    <p:sldId id="260" r:id="rId9"/>
    <p:sldId id="262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17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B6767F-CE7B-9B41-AF7A-DBAD2B74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AC94E-DBA9-5C43-B77B-EBBE2D66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8CFF4-3E51-0545-B271-21476C08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800B-615E-D245-916D-BCFCF6A6E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AB5CB-2A4D-C443-A2E5-77D9315DC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B4241-F972-4D4F-BBEA-87DB8173A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6435A-605A-534D-8083-B201795C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88AB5-B5F2-6B4F-9001-BC5CA2C1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19E5F-6DF8-174E-88C6-6B6D5049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51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B0F4A-329A-CE49-B6D9-24D29CFE2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B1AA3-2CBD-7547-B623-B316B2541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FC8E5-4514-B549-A831-2488F2922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490CF-2C0F-164D-A061-8F80FE5E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2DECF-3D61-094E-B58B-F8F7C3A3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C1F47-4067-0D42-A383-26047C0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50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5629-D4D3-384A-86CC-3C4AB2547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8FB85-D9B5-134F-8D96-3A870B4BF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A8E1E-FB34-DF44-AE52-E45EC710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47AE8-5620-8C4B-A426-4950D9F4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52C2E-E984-0341-892A-FFC8B3C8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73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8EB257-182B-4B4B-9CAC-531208D42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640079"/>
            <a:ext cx="1971675" cy="553688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D412B-24F7-5549-BAC4-EC895B1A9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640079"/>
            <a:ext cx="5762625" cy="553688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3819E-8E24-194E-8204-1B4A793A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062A-A11B-FB43-8DE4-AE5996F6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EE457-C0F3-3E46-9C8E-D44D5D486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39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75CA-9EE1-CF4B-B023-014BDD0CA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49137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3F3C0-E4D8-4E46-81B4-10D232765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28812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875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75CA-9EE1-CF4B-B023-014BDD0CA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3F3C0-E4D8-4E46-81B4-10D232765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1537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75CA-9EE1-CF4B-B023-014BDD0CA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3F3C0-E4D8-4E46-81B4-10D232765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617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75CA-9EE1-CF4B-B023-014BDD0CA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3F3C0-E4D8-4E46-81B4-10D232765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638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7D57-FB1F-8146-89A2-AB734567D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5DFA9-7A57-C54D-B581-31CDF7D71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CDC4D-7D04-9140-A962-B427561B2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39488-7892-EC47-973A-99B8C692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EC2F2-F1F2-BA4C-9671-9EB617C0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4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6C5F-B9D5-DB4D-B3D9-36338F7D1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B525C-368B-FC45-BA9E-53C29CD1D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4DA5F-58C1-3840-9A42-A2D84109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404BD-113A-D34E-AB81-3E8EDFB4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28DE4-7109-BC4E-8E2C-EC472AAA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3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7D7F-60A7-8D4B-972D-089DEC5E3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E574E-0017-F744-B060-FFF8F3770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8D5CD-BE34-1246-96AD-C2BC28AA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59F7-A233-064F-BCC0-DA45592F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B10AD-EC21-FA49-BA44-8AACF9C7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B19A-3D8B-134D-A372-1608E345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8594-23F6-6348-A6C7-880294DD9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C479C-BE7C-E94C-A10C-3895D5DA9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56D34-F80C-C04A-B7AB-645445352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0F09E-5146-9B45-8A14-5E3265AE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42F02-CCBA-9643-9EBB-44A23817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E62F-2965-4840-BE23-FB42EAB5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6EC0E-D959-A54C-A54B-5EB0B9DB5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E88DE-128A-2747-90C9-24D4D22F6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83CF1-6934-734B-9A6F-80A70415E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8CFDB-A062-F543-BA80-174A42FFC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C75B2-31FC-BC4F-BEF8-BE8EB35A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DB3551-33DD-5B4A-8826-EF51CB48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459A38-2B9B-D040-A0F2-33D8C486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2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D541-1544-E54E-95DD-45DC25EB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88822-A82D-DB46-A65E-ADF7949AD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3FC75-1594-AA42-8DBB-6205D6AF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241624-EC36-2A45-B251-9968541B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0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ogo with text on it&#10;&#10;Description automatically generated">
            <a:extLst>
              <a:ext uri="{FF2B5EF4-FFF2-40B4-BE49-F238E27FC236}">
                <a16:creationId xmlns:a16="http://schemas.microsoft.com/office/drawing/2014/main" id="{D1B52D64-6EC3-97BC-0746-78927FE8E0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36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heet with blue and orange text&#10;&#10;Description automatically generated">
            <a:extLst>
              <a:ext uri="{FF2B5EF4-FFF2-40B4-BE49-F238E27FC236}">
                <a16:creationId xmlns:a16="http://schemas.microsoft.com/office/drawing/2014/main" id="{FA987A82-CF65-EF36-30A4-58C917B2F3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D2B59-B269-244C-A0A5-57D67380E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45285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D13DF-5797-C844-A2BA-07C0DF8C0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464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838C67-29F1-DC43-BD17-C5846D66F352}"/>
              </a:ext>
            </a:extLst>
          </p:cNvPr>
          <p:cNvSpPr txBox="1">
            <a:spLocks/>
          </p:cNvSpPr>
          <p:nvPr userDrawn="1"/>
        </p:nvSpPr>
        <p:spPr>
          <a:xfrm>
            <a:off x="0" y="6500574"/>
            <a:ext cx="4460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959E32-8BE0-4C49-8D64-A82C965E3693}" type="slidenum">
              <a:rPr lang="en-US" smtClean="0"/>
              <a:pPr/>
              <a:t>‹#›</a:t>
            </a:fld>
            <a:r>
              <a:rPr lang="en-US" dirty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161076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4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sheet with blue and orange text&#10;&#10;Description automatically generated">
            <a:extLst>
              <a:ext uri="{FF2B5EF4-FFF2-40B4-BE49-F238E27FC236}">
                <a16:creationId xmlns:a16="http://schemas.microsoft.com/office/drawing/2014/main" id="{22E9722E-4308-F372-15FA-11E1D2F015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D2B59-B269-244C-A0A5-57D67380E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45285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D13DF-5797-C844-A2BA-07C0DF8C0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464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838C67-29F1-DC43-BD17-C5846D66F352}"/>
              </a:ext>
            </a:extLst>
          </p:cNvPr>
          <p:cNvSpPr txBox="1">
            <a:spLocks/>
          </p:cNvSpPr>
          <p:nvPr userDrawn="1"/>
        </p:nvSpPr>
        <p:spPr>
          <a:xfrm>
            <a:off x="0" y="6500574"/>
            <a:ext cx="4460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959E32-8BE0-4C49-8D64-A82C965E3693}" type="slidenum">
              <a:rPr lang="en-US" smtClean="0"/>
              <a:pPr/>
              <a:t>‹#›</a:t>
            </a:fld>
            <a:r>
              <a:rPr lang="en-US" dirty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285263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4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sheet with blue and orange text&#10;&#10;Description automatically generated">
            <a:extLst>
              <a:ext uri="{FF2B5EF4-FFF2-40B4-BE49-F238E27FC236}">
                <a16:creationId xmlns:a16="http://schemas.microsoft.com/office/drawing/2014/main" id="{47436155-A527-2FFF-EDF3-3CD95823E71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C3A37-E819-1A47-ACFA-829B13A0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29C03-3932-EC4E-9A5B-55D2330F7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CE52D-CAF9-7743-8812-4349995FD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85863-E8AD-5043-9739-DF149AFBC41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3C02E-2DE9-D24A-A3E5-BDE9928D0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DFC95-1E33-4B4D-8BC2-28D67D67A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7D65-3939-9646-AEAB-FC39A48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4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blue and brown background&#10;&#10;Description automatically generated">
            <a:extLst>
              <a:ext uri="{FF2B5EF4-FFF2-40B4-BE49-F238E27FC236}">
                <a16:creationId xmlns:a16="http://schemas.microsoft.com/office/drawing/2014/main" id="{E93ED5A8-ED8A-502D-08B4-1A5E9F3A4E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D2B59-B269-244C-A0A5-57D67380E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66218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9838C67-29F1-DC43-BD17-C5846D66F352}"/>
              </a:ext>
            </a:extLst>
          </p:cNvPr>
          <p:cNvSpPr txBox="1">
            <a:spLocks/>
          </p:cNvSpPr>
          <p:nvPr userDrawn="1"/>
        </p:nvSpPr>
        <p:spPr>
          <a:xfrm>
            <a:off x="0" y="6500574"/>
            <a:ext cx="4460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959E32-8BE0-4C49-8D64-A82C965E3693}" type="slidenum">
              <a:rPr lang="en-US" smtClean="0"/>
              <a:pPr/>
              <a:t>‹#›</a:t>
            </a:fld>
            <a:r>
              <a:rPr lang="en-US" dirty="0"/>
              <a:t>\</a:t>
            </a:r>
          </a:p>
        </p:txBody>
      </p:sp>
    </p:spTree>
    <p:extLst>
      <p:ext uri="{BB962C8B-B14F-4D97-AF65-F5344CB8AC3E}">
        <p14:creationId xmlns:p14="http://schemas.microsoft.com/office/powerpoint/2010/main" val="364772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background with white and orange zigzag lines&#10;&#10;Description automatically generated">
            <a:extLst>
              <a:ext uri="{FF2B5EF4-FFF2-40B4-BE49-F238E27FC236}">
                <a16:creationId xmlns:a16="http://schemas.microsoft.com/office/drawing/2014/main" id="{ACA22AD2-4234-FFD7-E252-5BADC04300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D2B59-B269-244C-A0A5-57D67380E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45285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D13DF-5797-C844-A2BA-07C0DF8C0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1464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41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4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70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F03E3-83B0-1541-8AA0-E3D53E0DFF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76C8E0-3CEF-2F48-B7F4-A2BD29C139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5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98A7E67-90A6-A94C-8FA8-DE38E9370681}"/>
              </a:ext>
            </a:extLst>
          </p:cNvPr>
          <p:cNvSpPr txBox="1">
            <a:spLocks/>
          </p:cNvSpPr>
          <p:nvPr/>
        </p:nvSpPr>
        <p:spPr>
          <a:xfrm>
            <a:off x="628650" y="79216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rebuchet MS" panose="020B0703020202090204" pitchFamily="34" charset="0"/>
                <a:ea typeface="+mj-ea"/>
                <a:cs typeface="+mj-cs"/>
              </a:rPr>
              <a:t>Disclosures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6216DE1-8A75-504C-946D-3196D611ED75}"/>
              </a:ext>
            </a:extLst>
          </p:cNvPr>
          <p:cNvSpPr txBox="1">
            <a:spLocks/>
          </p:cNvSpPr>
          <p:nvPr/>
        </p:nvSpPr>
        <p:spPr>
          <a:xfrm>
            <a:off x="628650" y="1437126"/>
            <a:ext cx="6858000" cy="163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Add disclosures here.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402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98A7E67-90A6-A94C-8FA8-DE38E9370681}"/>
              </a:ext>
            </a:extLst>
          </p:cNvPr>
          <p:cNvSpPr txBox="1">
            <a:spLocks/>
          </p:cNvSpPr>
          <p:nvPr/>
        </p:nvSpPr>
        <p:spPr>
          <a:xfrm>
            <a:off x="628650" y="792162"/>
            <a:ext cx="7886700" cy="5332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rebuchet MS" panose="020B0703020202090204" pitchFamily="34" charset="0"/>
                <a:ea typeface="+mj-ea"/>
                <a:cs typeface="+mj-cs"/>
              </a:rPr>
              <a:t>Evaluation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6216DE1-8A75-504C-946D-3196D611ED75}"/>
              </a:ext>
            </a:extLst>
          </p:cNvPr>
          <p:cNvSpPr txBox="1">
            <a:spLocks/>
          </p:cNvSpPr>
          <p:nvPr/>
        </p:nvSpPr>
        <p:spPr>
          <a:xfrm>
            <a:off x="628650" y="1437126"/>
            <a:ext cx="6858000" cy="163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Please be sure to complete an evaluation for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46484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B05F-9069-464E-89CB-5F32F4165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61EAC-C3BF-2B42-9217-E845888960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1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F0770-DEF2-E494-DCC0-6D2154D10D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FC0B6-F62B-2F33-CE76-1C7ED5C77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1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21 STFM 1">
      <a:dk1>
        <a:srgbClr val="4D4D4F"/>
      </a:dk1>
      <a:lt1>
        <a:srgbClr val="FFFFFF"/>
      </a:lt1>
      <a:dk2>
        <a:srgbClr val="6D6E71"/>
      </a:dk2>
      <a:lt2>
        <a:srgbClr val="E7E6E6"/>
      </a:lt2>
      <a:accent1>
        <a:srgbClr val="0096D2"/>
      </a:accent1>
      <a:accent2>
        <a:srgbClr val="1D417B"/>
      </a:accent2>
      <a:accent3>
        <a:srgbClr val="EF8D2B"/>
      </a:accent3>
      <a:accent4>
        <a:srgbClr val="ED1163"/>
      </a:accent4>
      <a:accent5>
        <a:srgbClr val="6F69AF"/>
      </a:accent5>
      <a:accent6>
        <a:srgbClr val="00ABC5"/>
      </a:accent6>
      <a:hlink>
        <a:srgbClr val="ED1163"/>
      </a:hlink>
      <a:folHlink>
        <a:srgbClr val="0096D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24cpq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6DAF0"/>
      </a:accent1>
      <a:accent2>
        <a:srgbClr val="A6C3CA"/>
      </a:accent2>
      <a:accent3>
        <a:srgbClr val="D5BDAF"/>
      </a:accent3>
      <a:accent4>
        <a:srgbClr val="EF8D2B"/>
      </a:accent4>
      <a:accent5>
        <a:srgbClr val="005469"/>
      </a:accent5>
      <a:accent6>
        <a:srgbClr val="0096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Custom Design">
  <a:themeElements>
    <a:clrScheme name="24cpq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6DAF0"/>
      </a:accent1>
      <a:accent2>
        <a:srgbClr val="A6C3CA"/>
      </a:accent2>
      <a:accent3>
        <a:srgbClr val="D5BDAF"/>
      </a:accent3>
      <a:accent4>
        <a:srgbClr val="EF8D2B"/>
      </a:accent4>
      <a:accent5>
        <a:srgbClr val="005469"/>
      </a:accent5>
      <a:accent6>
        <a:srgbClr val="0096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24cpq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6DAF0"/>
      </a:accent1>
      <a:accent2>
        <a:srgbClr val="A6C3CA"/>
      </a:accent2>
      <a:accent3>
        <a:srgbClr val="D5BDAF"/>
      </a:accent3>
      <a:accent4>
        <a:srgbClr val="EF8D2B"/>
      </a:accent4>
      <a:accent5>
        <a:srgbClr val="005469"/>
      </a:accent5>
      <a:accent6>
        <a:srgbClr val="0096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Custom Design">
  <a:themeElements>
    <a:clrScheme name="24cpq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6DAF0"/>
      </a:accent1>
      <a:accent2>
        <a:srgbClr val="A6C3CA"/>
      </a:accent2>
      <a:accent3>
        <a:srgbClr val="D5BDAF"/>
      </a:accent3>
      <a:accent4>
        <a:srgbClr val="EF8D2B"/>
      </a:accent4>
      <a:accent5>
        <a:srgbClr val="005469"/>
      </a:accent5>
      <a:accent6>
        <a:srgbClr val="0096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Custom Design">
  <a:themeElements>
    <a:clrScheme name="24cpq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6DAF0"/>
      </a:accent1>
      <a:accent2>
        <a:srgbClr val="A6C3CA"/>
      </a:accent2>
      <a:accent3>
        <a:srgbClr val="D5BDAF"/>
      </a:accent3>
      <a:accent4>
        <a:srgbClr val="EF8D2B"/>
      </a:accent4>
      <a:accent5>
        <a:srgbClr val="005469"/>
      </a:accent5>
      <a:accent6>
        <a:srgbClr val="0096D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19</Words>
  <Application>Microsoft Macintosh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Trebuchet MS</vt:lpstr>
      <vt:lpstr>Office Theme</vt:lpstr>
      <vt:lpstr>3_Custom Design</vt:lpstr>
      <vt:lpstr>4_Custom Design</vt:lpstr>
      <vt:lpstr>Custom Design</vt:lpstr>
      <vt:lpstr>5_Custom Design</vt:lpstr>
      <vt:lpstr>6_Custom Design</vt:lpstr>
      <vt:lpstr>PowerPoint Presentation</vt:lpstr>
      <vt:lpstr>PowerPoint Presentation</vt:lpstr>
      <vt:lpstr>PowerPoint Presentation</vt:lpstr>
      <vt:lpstr>PowerPoint Presentation</vt:lpstr>
      <vt:lpstr>Thank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STFM_Staff_Mac</cp:lastModifiedBy>
  <cp:revision>13</cp:revision>
  <dcterms:created xsi:type="dcterms:W3CDTF">2021-04-27T16:43:19Z</dcterms:created>
  <dcterms:modified xsi:type="dcterms:W3CDTF">2024-05-20T17:54:05Z</dcterms:modified>
</cp:coreProperties>
</file>