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62" r:id="rId5"/>
    <p:sldId id="268" r:id="rId6"/>
    <p:sldId id="269" r:id="rId7"/>
    <p:sldId id="26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72CD-9D4A-4CE5-A9C0-C9D01B6CB433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5E03-5F3E-406A-B571-01CAB9E29F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72CD-9D4A-4CE5-A9C0-C9D01B6CB433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5E03-5F3E-406A-B571-01CAB9E29F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72CD-9D4A-4CE5-A9C0-C9D01B6CB433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5E03-5F3E-406A-B571-01CAB9E29F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72CD-9D4A-4CE5-A9C0-C9D01B6CB433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5E03-5F3E-406A-B571-01CAB9E29F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72CD-9D4A-4CE5-A9C0-C9D01B6CB433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5E03-5F3E-406A-B571-01CAB9E29F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72CD-9D4A-4CE5-A9C0-C9D01B6CB433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5E03-5F3E-406A-B571-01CAB9E29F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72CD-9D4A-4CE5-A9C0-C9D01B6CB433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5E03-5F3E-406A-B571-01CAB9E29F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72CD-9D4A-4CE5-A9C0-C9D01B6CB433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5E03-5F3E-406A-B571-01CAB9E29F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72CD-9D4A-4CE5-A9C0-C9D01B6CB433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5E03-5F3E-406A-B571-01CAB9E29F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72CD-9D4A-4CE5-A9C0-C9D01B6CB433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5E03-5F3E-406A-B571-01CAB9E29F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72CD-9D4A-4CE5-A9C0-C9D01B6CB433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45E03-5F3E-406A-B571-01CAB9E29F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E72CD-9D4A-4CE5-A9C0-C9D01B6CB433}" type="datetimeFigureOut">
              <a:rPr lang="en-US" smtClean="0"/>
              <a:pPr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45E03-5F3E-406A-B571-01CAB9E29F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153400" cy="1470025"/>
          </a:xfrm>
        </p:spPr>
        <p:txBody>
          <a:bodyPr>
            <a:noAutofit/>
          </a:bodyPr>
          <a:lstStyle/>
          <a:p>
            <a:r>
              <a:rPr lang="en-US" sz="5400" dirty="0" smtClean="0"/>
              <a:t>Health Policy: Discussion # 3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thoughts do you have now about Health Policy?</a:t>
            </a:r>
          </a:p>
          <a:p>
            <a:r>
              <a:rPr lang="en-US" dirty="0" smtClean="0"/>
              <a:t>What thoughts do you have on the </a:t>
            </a:r>
            <a:r>
              <a:rPr lang="en-US" dirty="0" smtClean="0"/>
              <a:t>two videos</a:t>
            </a:r>
            <a:r>
              <a:rPr lang="en-US" dirty="0" smtClean="0"/>
              <a:t>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Disparities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In three sentences, please summarize the findings of the paper.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Describe which data are the most convincing to support the finding.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Why do you think the authors chose to study this? What agenda could they have?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Describe the faults that you can find with the paper.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What is your opinion about the findings? Do you agree or disagree and why?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Family Medicine as a Vital Component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three sentences, please summarize the findings of the paper.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Describe which data are the most convincing to support the finding.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Why do you think the authors chose to study this? What agenda could they have?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Describe the faults that you can find with the paper.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your opinion about the findings? Do you agree or disagree and why?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28600"/>
            <a:ext cx="4648200" cy="651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 X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Reimbursement </a:t>
            </a:r>
          </a:p>
          <a:p>
            <a:r>
              <a:rPr lang="en-US" dirty="0" smtClean="0"/>
              <a:t>Clinician workforce</a:t>
            </a:r>
          </a:p>
          <a:p>
            <a:r>
              <a:rPr lang="en-US" dirty="0" smtClean="0"/>
              <a:t>Medical education</a:t>
            </a:r>
          </a:p>
          <a:p>
            <a:r>
              <a:rPr lang="en-US" dirty="0" smtClean="0"/>
              <a:t>Health system performance measurement</a:t>
            </a:r>
          </a:p>
          <a:p>
            <a:r>
              <a:rPr lang="en-US" dirty="0" smtClean="0"/>
              <a:t>Practice infrastructure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PCMH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three sentences, please summarize the findings of the paper.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Describe which data are the most convincing to support the finding.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Why do you think the authors chose to study this? What agenda could they have?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Describe the faults that you can find with the paper.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your opinion about the findings? Do you agree or disagree and why?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253</Words>
  <Application>Microsoft Office PowerPoint</Application>
  <PresentationFormat>On-screen Show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Health Policy: Discussion # 3</vt:lpstr>
      <vt:lpstr>PowerPoint Presentation</vt:lpstr>
      <vt:lpstr>Health Disparities</vt:lpstr>
      <vt:lpstr>Family Medicine as a Vital Component</vt:lpstr>
      <vt:lpstr>PowerPoint Presentation</vt:lpstr>
      <vt:lpstr>10 X Program</vt:lpstr>
      <vt:lpstr>PCMH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Rick Henriksen</dc:creator>
  <cp:lastModifiedBy>C Richard Henriksen</cp:lastModifiedBy>
  <cp:revision>14</cp:revision>
  <dcterms:created xsi:type="dcterms:W3CDTF">2011-08-01T03:16:21Z</dcterms:created>
  <dcterms:modified xsi:type="dcterms:W3CDTF">2013-08-13T19:36:43Z</dcterms:modified>
</cp:coreProperties>
</file>